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232D9-1A3F-8D14-A09C-6C137B050C04}" v="1659" dt="2025-02-26T18:13:07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E8727-7F1B-42B1-A403-EFA1E74A5E7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332529F-C8B9-4FE4-83CC-7E9E02E9F982}">
      <dgm:prSet/>
      <dgm:spPr/>
      <dgm:t>
        <a:bodyPr/>
        <a:lstStyle/>
        <a:p>
          <a:r>
            <a:rPr lang="en-US"/>
            <a:t>A shared source code repository is a centralized system where multiple developers can collaborate on software projects</a:t>
          </a:r>
        </a:p>
      </dgm:t>
    </dgm:pt>
    <dgm:pt modelId="{13088E5C-19E0-4F4D-8F92-7DC1526C1DA2}" type="parTrans" cxnId="{CD02F34E-3623-4F70-A1CC-5EAEFE377C3C}">
      <dgm:prSet/>
      <dgm:spPr/>
      <dgm:t>
        <a:bodyPr/>
        <a:lstStyle/>
        <a:p>
          <a:endParaRPr lang="en-US"/>
        </a:p>
      </dgm:t>
    </dgm:pt>
    <dgm:pt modelId="{38141F20-8FE1-434C-9AB3-ADC9E348DC19}" type="sibTrans" cxnId="{CD02F34E-3623-4F70-A1CC-5EAEFE377C3C}">
      <dgm:prSet/>
      <dgm:spPr/>
      <dgm:t>
        <a:bodyPr/>
        <a:lstStyle/>
        <a:p>
          <a:endParaRPr lang="en-US"/>
        </a:p>
      </dgm:t>
    </dgm:pt>
    <dgm:pt modelId="{CB7368DE-46DE-46FF-A8FF-42171AE941D1}">
      <dgm:prSet/>
      <dgm:spPr/>
      <dgm:t>
        <a:bodyPr/>
        <a:lstStyle/>
        <a:p>
          <a:r>
            <a:rPr lang="en-US"/>
            <a:t>Sensitive data must be protected</a:t>
          </a:r>
        </a:p>
      </dgm:t>
    </dgm:pt>
    <dgm:pt modelId="{1B4D227E-6BDE-4413-8C4A-B15B0D68F402}" type="parTrans" cxnId="{8B75D882-397D-4ACA-ADAA-CFA4AC1D56A5}">
      <dgm:prSet/>
      <dgm:spPr/>
      <dgm:t>
        <a:bodyPr/>
        <a:lstStyle/>
        <a:p>
          <a:endParaRPr lang="en-US"/>
        </a:p>
      </dgm:t>
    </dgm:pt>
    <dgm:pt modelId="{62145CB2-BE5E-47CE-85DA-EA61CBCD654B}" type="sibTrans" cxnId="{8B75D882-397D-4ACA-ADAA-CFA4AC1D56A5}">
      <dgm:prSet/>
      <dgm:spPr/>
      <dgm:t>
        <a:bodyPr/>
        <a:lstStyle/>
        <a:p>
          <a:endParaRPr lang="en-US"/>
        </a:p>
      </dgm:t>
    </dgm:pt>
    <dgm:pt modelId="{022D02DE-450A-430B-9A60-7BA34E6E2D65}">
      <dgm:prSet/>
      <dgm:spPr/>
      <dgm:t>
        <a:bodyPr/>
        <a:lstStyle/>
        <a:p>
          <a:r>
            <a:rPr lang="en-US"/>
            <a:t>Code integrity must be maintained</a:t>
          </a:r>
        </a:p>
      </dgm:t>
    </dgm:pt>
    <dgm:pt modelId="{4C0F8981-7041-4206-A7E4-747942E41F05}" type="parTrans" cxnId="{2159FD49-D70C-47A7-A4FF-F04D8AA22633}">
      <dgm:prSet/>
      <dgm:spPr/>
      <dgm:t>
        <a:bodyPr/>
        <a:lstStyle/>
        <a:p>
          <a:endParaRPr lang="en-US"/>
        </a:p>
      </dgm:t>
    </dgm:pt>
    <dgm:pt modelId="{FE4A03ED-5267-4745-9FDC-46E24C235F34}" type="sibTrans" cxnId="{2159FD49-D70C-47A7-A4FF-F04D8AA22633}">
      <dgm:prSet/>
      <dgm:spPr/>
      <dgm:t>
        <a:bodyPr/>
        <a:lstStyle/>
        <a:p>
          <a:endParaRPr lang="en-US"/>
        </a:p>
      </dgm:t>
    </dgm:pt>
    <dgm:pt modelId="{833D2B8B-BF9E-4D0E-BAF8-8A1D810C13D0}">
      <dgm:prSet/>
      <dgm:spPr/>
      <dgm:t>
        <a:bodyPr/>
        <a:lstStyle/>
        <a:p>
          <a:r>
            <a:rPr lang="en-US"/>
            <a:t>Why is security so important?</a:t>
          </a:r>
        </a:p>
      </dgm:t>
    </dgm:pt>
    <dgm:pt modelId="{EBF98B5D-DC44-40B3-8379-91F5BBAF0142}" type="parTrans" cxnId="{2B074033-8057-4318-A594-2B705F72F448}">
      <dgm:prSet/>
      <dgm:spPr/>
      <dgm:t>
        <a:bodyPr/>
        <a:lstStyle/>
        <a:p>
          <a:endParaRPr lang="en-US"/>
        </a:p>
      </dgm:t>
    </dgm:pt>
    <dgm:pt modelId="{DB506F29-E10B-42B8-BE26-C0AFE7756B1F}" type="sibTrans" cxnId="{2B074033-8057-4318-A594-2B705F72F448}">
      <dgm:prSet/>
      <dgm:spPr/>
      <dgm:t>
        <a:bodyPr/>
        <a:lstStyle/>
        <a:p>
          <a:endParaRPr lang="en-US"/>
        </a:p>
      </dgm:t>
    </dgm:pt>
    <dgm:pt modelId="{3CA6A4FB-6E43-42C3-B63B-340904EFA8A7}">
      <dgm:prSet/>
      <dgm:spPr/>
      <dgm:t>
        <a:bodyPr/>
        <a:lstStyle/>
        <a:p>
          <a:r>
            <a:rPr lang="en-US"/>
            <a:t>Prevent unauthorized access, code leaks, and supply code attacks</a:t>
          </a:r>
        </a:p>
      </dgm:t>
    </dgm:pt>
    <dgm:pt modelId="{8D22359F-6884-49AE-8B2D-CF5F9EDB36EA}" type="parTrans" cxnId="{965325D4-B885-49B0-A0D1-6DB32F0DD459}">
      <dgm:prSet/>
      <dgm:spPr/>
      <dgm:t>
        <a:bodyPr/>
        <a:lstStyle/>
        <a:p>
          <a:endParaRPr lang="en-US"/>
        </a:p>
      </dgm:t>
    </dgm:pt>
    <dgm:pt modelId="{8C7DCF52-0453-446E-B027-2A40C3872D2E}" type="sibTrans" cxnId="{965325D4-B885-49B0-A0D1-6DB32F0DD459}">
      <dgm:prSet/>
      <dgm:spPr/>
      <dgm:t>
        <a:bodyPr/>
        <a:lstStyle/>
        <a:p>
          <a:endParaRPr lang="en-US"/>
        </a:p>
      </dgm:t>
    </dgm:pt>
    <dgm:pt modelId="{B748B746-7A5B-43B3-A4AD-D6B4511F43AA}" type="pres">
      <dgm:prSet presAssocID="{1F4E8727-7F1B-42B1-A403-EFA1E74A5E72}" presName="root" presStyleCnt="0">
        <dgm:presLayoutVars>
          <dgm:dir/>
          <dgm:resizeHandles val="exact"/>
        </dgm:presLayoutVars>
      </dgm:prSet>
      <dgm:spPr/>
    </dgm:pt>
    <dgm:pt modelId="{CB090BEA-9087-4D4C-BE18-2622DE494A2D}" type="pres">
      <dgm:prSet presAssocID="{1332529F-C8B9-4FE4-83CC-7E9E02E9F982}" presName="compNode" presStyleCnt="0"/>
      <dgm:spPr/>
    </dgm:pt>
    <dgm:pt modelId="{6CA97BE5-E16E-45B6-B793-1D958BF68692}" type="pres">
      <dgm:prSet presAssocID="{1332529F-C8B9-4FE4-83CC-7E9E02E9F982}" presName="bgRect" presStyleLbl="bgShp" presStyleIdx="0" presStyleCnt="4"/>
      <dgm:spPr/>
    </dgm:pt>
    <dgm:pt modelId="{0E9E8C1D-28E3-43EB-AA74-98854A6BAEDA}" type="pres">
      <dgm:prSet presAssocID="{1332529F-C8B9-4FE4-83CC-7E9E02E9F98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8760F16-88A8-41ED-9A6B-05EEACA5B470}" type="pres">
      <dgm:prSet presAssocID="{1332529F-C8B9-4FE4-83CC-7E9E02E9F982}" presName="spaceRect" presStyleCnt="0"/>
      <dgm:spPr/>
    </dgm:pt>
    <dgm:pt modelId="{64260749-373D-4A10-B778-8943B713041F}" type="pres">
      <dgm:prSet presAssocID="{1332529F-C8B9-4FE4-83CC-7E9E02E9F982}" presName="parTx" presStyleLbl="revTx" presStyleIdx="0" presStyleCnt="5">
        <dgm:presLayoutVars>
          <dgm:chMax val="0"/>
          <dgm:chPref val="0"/>
        </dgm:presLayoutVars>
      </dgm:prSet>
      <dgm:spPr/>
    </dgm:pt>
    <dgm:pt modelId="{E2547DAF-D7D7-49C5-AA8E-D8E64595946B}" type="pres">
      <dgm:prSet presAssocID="{38141F20-8FE1-434C-9AB3-ADC9E348DC19}" presName="sibTrans" presStyleCnt="0"/>
      <dgm:spPr/>
    </dgm:pt>
    <dgm:pt modelId="{1FE1581B-1E08-4949-8B61-763B76A1A7B4}" type="pres">
      <dgm:prSet presAssocID="{CB7368DE-46DE-46FF-A8FF-42171AE941D1}" presName="compNode" presStyleCnt="0"/>
      <dgm:spPr/>
    </dgm:pt>
    <dgm:pt modelId="{E7756AAC-A3BF-485A-943B-7E94C4E037BB}" type="pres">
      <dgm:prSet presAssocID="{CB7368DE-46DE-46FF-A8FF-42171AE941D1}" presName="bgRect" presStyleLbl="bgShp" presStyleIdx="1" presStyleCnt="4"/>
      <dgm:spPr/>
    </dgm:pt>
    <dgm:pt modelId="{9E7FD2B7-AC12-4A3C-A3E5-3A01748CB0A3}" type="pres">
      <dgm:prSet presAssocID="{CB7368DE-46DE-46FF-A8FF-42171AE941D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FC1707B-F769-4A3B-AE18-C8F2E681F264}" type="pres">
      <dgm:prSet presAssocID="{CB7368DE-46DE-46FF-A8FF-42171AE941D1}" presName="spaceRect" presStyleCnt="0"/>
      <dgm:spPr/>
    </dgm:pt>
    <dgm:pt modelId="{B178D367-7926-4ACB-9BB6-55CEB03BE597}" type="pres">
      <dgm:prSet presAssocID="{CB7368DE-46DE-46FF-A8FF-42171AE941D1}" presName="parTx" presStyleLbl="revTx" presStyleIdx="1" presStyleCnt="5">
        <dgm:presLayoutVars>
          <dgm:chMax val="0"/>
          <dgm:chPref val="0"/>
        </dgm:presLayoutVars>
      </dgm:prSet>
      <dgm:spPr/>
    </dgm:pt>
    <dgm:pt modelId="{84963057-FE4F-412C-A355-0F19C15B8A50}" type="pres">
      <dgm:prSet presAssocID="{62145CB2-BE5E-47CE-85DA-EA61CBCD654B}" presName="sibTrans" presStyleCnt="0"/>
      <dgm:spPr/>
    </dgm:pt>
    <dgm:pt modelId="{CEDD41CC-08B6-4082-A615-A2676EE545E2}" type="pres">
      <dgm:prSet presAssocID="{022D02DE-450A-430B-9A60-7BA34E6E2D65}" presName="compNode" presStyleCnt="0"/>
      <dgm:spPr/>
    </dgm:pt>
    <dgm:pt modelId="{7D5B9A5A-BCA0-4F6F-886A-BCBA54174545}" type="pres">
      <dgm:prSet presAssocID="{022D02DE-450A-430B-9A60-7BA34E6E2D65}" presName="bgRect" presStyleLbl="bgShp" presStyleIdx="2" presStyleCnt="4"/>
      <dgm:spPr/>
    </dgm:pt>
    <dgm:pt modelId="{872F69D9-D234-4364-8A6F-AF3D699D3419}" type="pres">
      <dgm:prSet presAssocID="{022D02DE-450A-430B-9A60-7BA34E6E2D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98805CD-C1F1-47B1-8552-714B05CA12EC}" type="pres">
      <dgm:prSet presAssocID="{022D02DE-450A-430B-9A60-7BA34E6E2D65}" presName="spaceRect" presStyleCnt="0"/>
      <dgm:spPr/>
    </dgm:pt>
    <dgm:pt modelId="{840AF226-A70F-4A30-ABEA-E214863693DF}" type="pres">
      <dgm:prSet presAssocID="{022D02DE-450A-430B-9A60-7BA34E6E2D65}" presName="parTx" presStyleLbl="revTx" presStyleIdx="2" presStyleCnt="5">
        <dgm:presLayoutVars>
          <dgm:chMax val="0"/>
          <dgm:chPref val="0"/>
        </dgm:presLayoutVars>
      </dgm:prSet>
      <dgm:spPr/>
    </dgm:pt>
    <dgm:pt modelId="{C67388A1-F032-4E96-9516-4C64C660B051}" type="pres">
      <dgm:prSet presAssocID="{FE4A03ED-5267-4745-9FDC-46E24C235F34}" presName="sibTrans" presStyleCnt="0"/>
      <dgm:spPr/>
    </dgm:pt>
    <dgm:pt modelId="{520F7518-161B-45D0-8A54-D564F965E775}" type="pres">
      <dgm:prSet presAssocID="{833D2B8B-BF9E-4D0E-BAF8-8A1D810C13D0}" presName="compNode" presStyleCnt="0"/>
      <dgm:spPr/>
    </dgm:pt>
    <dgm:pt modelId="{F333D27F-D408-4018-9D63-EEA43E59334A}" type="pres">
      <dgm:prSet presAssocID="{833D2B8B-BF9E-4D0E-BAF8-8A1D810C13D0}" presName="bgRect" presStyleLbl="bgShp" presStyleIdx="3" presStyleCnt="4"/>
      <dgm:spPr/>
    </dgm:pt>
    <dgm:pt modelId="{631F463C-C571-4B75-AEBA-8DB74C481F2B}" type="pres">
      <dgm:prSet presAssocID="{833D2B8B-BF9E-4D0E-BAF8-8A1D810C13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2595A612-5BA1-43A8-A5AB-258D407A79A4}" type="pres">
      <dgm:prSet presAssocID="{833D2B8B-BF9E-4D0E-BAF8-8A1D810C13D0}" presName="spaceRect" presStyleCnt="0"/>
      <dgm:spPr/>
    </dgm:pt>
    <dgm:pt modelId="{38791919-DDD0-4C08-91F4-02569B22FDB1}" type="pres">
      <dgm:prSet presAssocID="{833D2B8B-BF9E-4D0E-BAF8-8A1D810C13D0}" presName="parTx" presStyleLbl="revTx" presStyleIdx="3" presStyleCnt="5">
        <dgm:presLayoutVars>
          <dgm:chMax val="0"/>
          <dgm:chPref val="0"/>
        </dgm:presLayoutVars>
      </dgm:prSet>
      <dgm:spPr/>
    </dgm:pt>
    <dgm:pt modelId="{791C1FD4-A39E-478B-89F0-B67771B9A9E5}" type="pres">
      <dgm:prSet presAssocID="{833D2B8B-BF9E-4D0E-BAF8-8A1D810C13D0}" presName="desTx" presStyleLbl="revTx" presStyleIdx="4" presStyleCnt="5">
        <dgm:presLayoutVars/>
      </dgm:prSet>
      <dgm:spPr/>
    </dgm:pt>
  </dgm:ptLst>
  <dgm:cxnLst>
    <dgm:cxn modelId="{B4566430-D35C-4384-BCAF-E99D70A73A77}" type="presOf" srcId="{3CA6A4FB-6E43-42C3-B63B-340904EFA8A7}" destId="{791C1FD4-A39E-478B-89F0-B67771B9A9E5}" srcOrd="0" destOrd="0" presId="urn:microsoft.com/office/officeart/2018/2/layout/IconVerticalSolidList"/>
    <dgm:cxn modelId="{2B074033-8057-4318-A594-2B705F72F448}" srcId="{1F4E8727-7F1B-42B1-A403-EFA1E74A5E72}" destId="{833D2B8B-BF9E-4D0E-BAF8-8A1D810C13D0}" srcOrd="3" destOrd="0" parTransId="{EBF98B5D-DC44-40B3-8379-91F5BBAF0142}" sibTransId="{DB506F29-E10B-42B8-BE26-C0AFE7756B1F}"/>
    <dgm:cxn modelId="{EF8E705D-C554-4C10-A97E-2A4681908FB6}" type="presOf" srcId="{1F4E8727-7F1B-42B1-A403-EFA1E74A5E72}" destId="{B748B746-7A5B-43B3-A4AD-D6B4511F43AA}" srcOrd="0" destOrd="0" presId="urn:microsoft.com/office/officeart/2018/2/layout/IconVerticalSolidList"/>
    <dgm:cxn modelId="{38DE8E68-E043-4C9B-97C6-75855DD6857C}" type="presOf" srcId="{022D02DE-450A-430B-9A60-7BA34E6E2D65}" destId="{840AF226-A70F-4A30-ABEA-E214863693DF}" srcOrd="0" destOrd="0" presId="urn:microsoft.com/office/officeart/2018/2/layout/IconVerticalSolidList"/>
    <dgm:cxn modelId="{2159FD49-D70C-47A7-A4FF-F04D8AA22633}" srcId="{1F4E8727-7F1B-42B1-A403-EFA1E74A5E72}" destId="{022D02DE-450A-430B-9A60-7BA34E6E2D65}" srcOrd="2" destOrd="0" parTransId="{4C0F8981-7041-4206-A7E4-747942E41F05}" sibTransId="{FE4A03ED-5267-4745-9FDC-46E24C235F34}"/>
    <dgm:cxn modelId="{CD02F34E-3623-4F70-A1CC-5EAEFE377C3C}" srcId="{1F4E8727-7F1B-42B1-A403-EFA1E74A5E72}" destId="{1332529F-C8B9-4FE4-83CC-7E9E02E9F982}" srcOrd="0" destOrd="0" parTransId="{13088E5C-19E0-4F4D-8F92-7DC1526C1DA2}" sibTransId="{38141F20-8FE1-434C-9AB3-ADC9E348DC19}"/>
    <dgm:cxn modelId="{8B75D882-397D-4ACA-ADAA-CFA4AC1D56A5}" srcId="{1F4E8727-7F1B-42B1-A403-EFA1E74A5E72}" destId="{CB7368DE-46DE-46FF-A8FF-42171AE941D1}" srcOrd="1" destOrd="0" parTransId="{1B4D227E-6BDE-4413-8C4A-B15B0D68F402}" sibTransId="{62145CB2-BE5E-47CE-85DA-EA61CBCD654B}"/>
    <dgm:cxn modelId="{965325D4-B885-49B0-A0D1-6DB32F0DD459}" srcId="{833D2B8B-BF9E-4D0E-BAF8-8A1D810C13D0}" destId="{3CA6A4FB-6E43-42C3-B63B-340904EFA8A7}" srcOrd="0" destOrd="0" parTransId="{8D22359F-6884-49AE-8B2D-CF5F9EDB36EA}" sibTransId="{8C7DCF52-0453-446E-B027-2A40C3872D2E}"/>
    <dgm:cxn modelId="{EB3DE2EC-9065-4729-A788-1D14B60C9335}" type="presOf" srcId="{CB7368DE-46DE-46FF-A8FF-42171AE941D1}" destId="{B178D367-7926-4ACB-9BB6-55CEB03BE597}" srcOrd="0" destOrd="0" presId="urn:microsoft.com/office/officeart/2018/2/layout/IconVerticalSolidList"/>
    <dgm:cxn modelId="{576B9DEE-F8F9-45C3-9EE9-2B60265D3D8A}" type="presOf" srcId="{1332529F-C8B9-4FE4-83CC-7E9E02E9F982}" destId="{64260749-373D-4A10-B778-8943B713041F}" srcOrd="0" destOrd="0" presId="urn:microsoft.com/office/officeart/2018/2/layout/IconVerticalSolidList"/>
    <dgm:cxn modelId="{22E390F0-59D5-4B06-B6AD-0436D8C2511B}" type="presOf" srcId="{833D2B8B-BF9E-4D0E-BAF8-8A1D810C13D0}" destId="{38791919-DDD0-4C08-91F4-02569B22FDB1}" srcOrd="0" destOrd="0" presId="urn:microsoft.com/office/officeart/2018/2/layout/IconVerticalSolidList"/>
    <dgm:cxn modelId="{9B2C4B33-7880-41C2-ADC5-FA7C7618A69D}" type="presParOf" srcId="{B748B746-7A5B-43B3-A4AD-D6B4511F43AA}" destId="{CB090BEA-9087-4D4C-BE18-2622DE494A2D}" srcOrd="0" destOrd="0" presId="urn:microsoft.com/office/officeart/2018/2/layout/IconVerticalSolidList"/>
    <dgm:cxn modelId="{05B175F8-8A82-41F5-AD93-E8D5C9BBCFAC}" type="presParOf" srcId="{CB090BEA-9087-4D4C-BE18-2622DE494A2D}" destId="{6CA97BE5-E16E-45B6-B793-1D958BF68692}" srcOrd="0" destOrd="0" presId="urn:microsoft.com/office/officeart/2018/2/layout/IconVerticalSolidList"/>
    <dgm:cxn modelId="{8CD2C5F3-52F8-403B-8221-E58CC77F2C0D}" type="presParOf" srcId="{CB090BEA-9087-4D4C-BE18-2622DE494A2D}" destId="{0E9E8C1D-28E3-43EB-AA74-98854A6BAEDA}" srcOrd="1" destOrd="0" presId="urn:microsoft.com/office/officeart/2018/2/layout/IconVerticalSolidList"/>
    <dgm:cxn modelId="{B27821F0-74D2-44FA-9FFE-202438F8F48D}" type="presParOf" srcId="{CB090BEA-9087-4D4C-BE18-2622DE494A2D}" destId="{28760F16-88A8-41ED-9A6B-05EEACA5B470}" srcOrd="2" destOrd="0" presId="urn:microsoft.com/office/officeart/2018/2/layout/IconVerticalSolidList"/>
    <dgm:cxn modelId="{B3885E4B-4FBB-4D1A-8256-38EEABFFEC75}" type="presParOf" srcId="{CB090BEA-9087-4D4C-BE18-2622DE494A2D}" destId="{64260749-373D-4A10-B778-8943B713041F}" srcOrd="3" destOrd="0" presId="urn:microsoft.com/office/officeart/2018/2/layout/IconVerticalSolidList"/>
    <dgm:cxn modelId="{9BD64A56-02E0-4A68-958E-B97000C073FC}" type="presParOf" srcId="{B748B746-7A5B-43B3-A4AD-D6B4511F43AA}" destId="{E2547DAF-D7D7-49C5-AA8E-D8E64595946B}" srcOrd="1" destOrd="0" presId="urn:microsoft.com/office/officeart/2018/2/layout/IconVerticalSolidList"/>
    <dgm:cxn modelId="{E2BDD054-1D93-41A8-B494-3F0E6DD718E9}" type="presParOf" srcId="{B748B746-7A5B-43B3-A4AD-D6B4511F43AA}" destId="{1FE1581B-1E08-4949-8B61-763B76A1A7B4}" srcOrd="2" destOrd="0" presId="urn:microsoft.com/office/officeart/2018/2/layout/IconVerticalSolidList"/>
    <dgm:cxn modelId="{D0DB5EA9-8293-4AEA-85A5-8A9FD1B917D2}" type="presParOf" srcId="{1FE1581B-1E08-4949-8B61-763B76A1A7B4}" destId="{E7756AAC-A3BF-485A-943B-7E94C4E037BB}" srcOrd="0" destOrd="0" presId="urn:microsoft.com/office/officeart/2018/2/layout/IconVerticalSolidList"/>
    <dgm:cxn modelId="{188DFCD5-E185-4141-A730-5947717D75C5}" type="presParOf" srcId="{1FE1581B-1E08-4949-8B61-763B76A1A7B4}" destId="{9E7FD2B7-AC12-4A3C-A3E5-3A01748CB0A3}" srcOrd="1" destOrd="0" presId="urn:microsoft.com/office/officeart/2018/2/layout/IconVerticalSolidList"/>
    <dgm:cxn modelId="{095D60BB-F9E7-4C33-8102-9DAB0B9F547A}" type="presParOf" srcId="{1FE1581B-1E08-4949-8B61-763B76A1A7B4}" destId="{9FC1707B-F769-4A3B-AE18-C8F2E681F264}" srcOrd="2" destOrd="0" presId="urn:microsoft.com/office/officeart/2018/2/layout/IconVerticalSolidList"/>
    <dgm:cxn modelId="{1FB04FDB-CA30-483D-B413-140A9626BDB4}" type="presParOf" srcId="{1FE1581B-1E08-4949-8B61-763B76A1A7B4}" destId="{B178D367-7926-4ACB-9BB6-55CEB03BE597}" srcOrd="3" destOrd="0" presId="urn:microsoft.com/office/officeart/2018/2/layout/IconVerticalSolidList"/>
    <dgm:cxn modelId="{843AC4CC-9377-4E8D-A81D-6D4CEB4420B2}" type="presParOf" srcId="{B748B746-7A5B-43B3-A4AD-D6B4511F43AA}" destId="{84963057-FE4F-412C-A355-0F19C15B8A50}" srcOrd="3" destOrd="0" presId="urn:microsoft.com/office/officeart/2018/2/layout/IconVerticalSolidList"/>
    <dgm:cxn modelId="{81603B20-6446-430B-B689-684D8BCE22B7}" type="presParOf" srcId="{B748B746-7A5B-43B3-A4AD-D6B4511F43AA}" destId="{CEDD41CC-08B6-4082-A615-A2676EE545E2}" srcOrd="4" destOrd="0" presId="urn:microsoft.com/office/officeart/2018/2/layout/IconVerticalSolidList"/>
    <dgm:cxn modelId="{70CEE73B-C6C2-467E-B380-CFCFCA129CE9}" type="presParOf" srcId="{CEDD41CC-08B6-4082-A615-A2676EE545E2}" destId="{7D5B9A5A-BCA0-4F6F-886A-BCBA54174545}" srcOrd="0" destOrd="0" presId="urn:microsoft.com/office/officeart/2018/2/layout/IconVerticalSolidList"/>
    <dgm:cxn modelId="{B1B3DA82-08E4-4238-BF22-B05EDC1F9C22}" type="presParOf" srcId="{CEDD41CC-08B6-4082-A615-A2676EE545E2}" destId="{872F69D9-D234-4364-8A6F-AF3D699D3419}" srcOrd="1" destOrd="0" presId="urn:microsoft.com/office/officeart/2018/2/layout/IconVerticalSolidList"/>
    <dgm:cxn modelId="{8A697318-C3DF-4C15-9170-3FDA1A6ED07B}" type="presParOf" srcId="{CEDD41CC-08B6-4082-A615-A2676EE545E2}" destId="{298805CD-C1F1-47B1-8552-714B05CA12EC}" srcOrd="2" destOrd="0" presId="urn:microsoft.com/office/officeart/2018/2/layout/IconVerticalSolidList"/>
    <dgm:cxn modelId="{CF0CA8D1-D03B-48FB-9F82-CB5BDF5C9CB8}" type="presParOf" srcId="{CEDD41CC-08B6-4082-A615-A2676EE545E2}" destId="{840AF226-A70F-4A30-ABEA-E214863693DF}" srcOrd="3" destOrd="0" presId="urn:microsoft.com/office/officeart/2018/2/layout/IconVerticalSolidList"/>
    <dgm:cxn modelId="{D85FC66B-2974-4E29-82AA-D36A8A391F74}" type="presParOf" srcId="{B748B746-7A5B-43B3-A4AD-D6B4511F43AA}" destId="{C67388A1-F032-4E96-9516-4C64C660B051}" srcOrd="5" destOrd="0" presId="urn:microsoft.com/office/officeart/2018/2/layout/IconVerticalSolidList"/>
    <dgm:cxn modelId="{8E127C12-E074-40AF-A0F1-E10E80A6EDB4}" type="presParOf" srcId="{B748B746-7A5B-43B3-A4AD-D6B4511F43AA}" destId="{520F7518-161B-45D0-8A54-D564F965E775}" srcOrd="6" destOrd="0" presId="urn:microsoft.com/office/officeart/2018/2/layout/IconVerticalSolidList"/>
    <dgm:cxn modelId="{EC7FC52D-94E3-4FED-9A5B-F6B8D9CAF2C8}" type="presParOf" srcId="{520F7518-161B-45D0-8A54-D564F965E775}" destId="{F333D27F-D408-4018-9D63-EEA43E59334A}" srcOrd="0" destOrd="0" presId="urn:microsoft.com/office/officeart/2018/2/layout/IconVerticalSolidList"/>
    <dgm:cxn modelId="{22753B7C-4B2D-4A64-949D-A07771344631}" type="presParOf" srcId="{520F7518-161B-45D0-8A54-D564F965E775}" destId="{631F463C-C571-4B75-AEBA-8DB74C481F2B}" srcOrd="1" destOrd="0" presId="urn:microsoft.com/office/officeart/2018/2/layout/IconVerticalSolidList"/>
    <dgm:cxn modelId="{0C5E842A-C92B-4668-9682-DF6E58649354}" type="presParOf" srcId="{520F7518-161B-45D0-8A54-D564F965E775}" destId="{2595A612-5BA1-43A8-A5AB-258D407A79A4}" srcOrd="2" destOrd="0" presId="urn:microsoft.com/office/officeart/2018/2/layout/IconVerticalSolidList"/>
    <dgm:cxn modelId="{037919D1-1A21-436E-B68A-7EC5B99CE7E6}" type="presParOf" srcId="{520F7518-161B-45D0-8A54-D564F965E775}" destId="{38791919-DDD0-4C08-91F4-02569B22FDB1}" srcOrd="3" destOrd="0" presId="urn:microsoft.com/office/officeart/2018/2/layout/IconVerticalSolidList"/>
    <dgm:cxn modelId="{050544F6-7AD8-4D7F-A7CF-ABB0BC271916}" type="presParOf" srcId="{520F7518-161B-45D0-8A54-D564F965E775}" destId="{791C1FD4-A39E-478B-89F0-B67771B9A9E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D96CDC-C90B-45F7-ADD2-7B10D337C54A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10610D1-2744-4647-9734-ED0AC1C45626}">
      <dgm:prSet/>
      <dgm:spPr/>
      <dgm:t>
        <a:bodyPr/>
        <a:lstStyle/>
        <a:p>
          <a:r>
            <a:rPr lang="en-US" b="1"/>
            <a:t>Unauthorized Access</a:t>
          </a:r>
          <a:r>
            <a:rPr lang="en-US"/>
            <a:t> – Unrestricted permissions can expose sensitive code to unintended sources</a:t>
          </a:r>
        </a:p>
      </dgm:t>
    </dgm:pt>
    <dgm:pt modelId="{1197BC3F-F1D1-4FF3-BF64-7B381FBA7B1A}" type="parTrans" cxnId="{9532CD90-0655-4ACD-88B3-7A00DCD30C5D}">
      <dgm:prSet/>
      <dgm:spPr/>
      <dgm:t>
        <a:bodyPr/>
        <a:lstStyle/>
        <a:p>
          <a:endParaRPr lang="en-US"/>
        </a:p>
      </dgm:t>
    </dgm:pt>
    <dgm:pt modelId="{524DCC09-B46D-44B6-A7A0-8F4B5D8A5986}" type="sibTrans" cxnId="{9532CD90-0655-4ACD-88B3-7A00DCD30C5D}">
      <dgm:prSet/>
      <dgm:spPr/>
      <dgm:t>
        <a:bodyPr/>
        <a:lstStyle/>
        <a:p>
          <a:endParaRPr lang="en-US"/>
        </a:p>
      </dgm:t>
    </dgm:pt>
    <dgm:pt modelId="{DF52B832-AAE9-4AA0-BDFA-BF39E8764F4C}">
      <dgm:prSet/>
      <dgm:spPr/>
      <dgm:t>
        <a:bodyPr/>
        <a:lstStyle/>
        <a:p>
          <a:r>
            <a:rPr lang="en-US" b="1"/>
            <a:t>Code tampering</a:t>
          </a:r>
          <a:r>
            <a:rPr lang="en-US"/>
            <a:t> – Attackers or insiders can maliciously modify the source code</a:t>
          </a:r>
        </a:p>
      </dgm:t>
    </dgm:pt>
    <dgm:pt modelId="{5ABA6193-463B-4AC6-A83B-5ED41D8FD432}" type="parTrans" cxnId="{40BB902D-BE1E-4DB3-B917-4DB0E8C80E50}">
      <dgm:prSet/>
      <dgm:spPr/>
      <dgm:t>
        <a:bodyPr/>
        <a:lstStyle/>
        <a:p>
          <a:endParaRPr lang="en-US"/>
        </a:p>
      </dgm:t>
    </dgm:pt>
    <dgm:pt modelId="{BF30747F-9A47-4303-8A9B-B2359AE65280}" type="sibTrans" cxnId="{40BB902D-BE1E-4DB3-B917-4DB0E8C80E50}">
      <dgm:prSet/>
      <dgm:spPr/>
      <dgm:t>
        <a:bodyPr/>
        <a:lstStyle/>
        <a:p>
          <a:endParaRPr lang="en-US"/>
        </a:p>
      </dgm:t>
    </dgm:pt>
    <dgm:pt modelId="{A2CE95EF-638E-4E2D-9CD4-7F16FD74CB97}">
      <dgm:prSet/>
      <dgm:spPr/>
      <dgm:t>
        <a:bodyPr/>
        <a:lstStyle/>
        <a:p>
          <a:r>
            <a:rPr lang="en-US" b="1"/>
            <a:t>Credential Leaks</a:t>
          </a:r>
          <a:r>
            <a:rPr lang="en-US"/>
            <a:t> – Storing API keys or passwords directly in the repository</a:t>
          </a:r>
        </a:p>
      </dgm:t>
    </dgm:pt>
    <dgm:pt modelId="{F05AE3B8-9398-41ED-9E30-B169D9F5DCA5}" type="parTrans" cxnId="{6E290D8C-3BA6-4C96-9079-C46ED3A7AE86}">
      <dgm:prSet/>
      <dgm:spPr/>
      <dgm:t>
        <a:bodyPr/>
        <a:lstStyle/>
        <a:p>
          <a:endParaRPr lang="en-US"/>
        </a:p>
      </dgm:t>
    </dgm:pt>
    <dgm:pt modelId="{7B2021A6-917A-4462-93EA-9B1FE0D11020}" type="sibTrans" cxnId="{6E290D8C-3BA6-4C96-9079-C46ED3A7AE86}">
      <dgm:prSet/>
      <dgm:spPr/>
      <dgm:t>
        <a:bodyPr/>
        <a:lstStyle/>
        <a:p>
          <a:endParaRPr lang="en-US"/>
        </a:p>
      </dgm:t>
    </dgm:pt>
    <dgm:pt modelId="{3B25A568-0335-4E22-B34B-DD856C50277F}">
      <dgm:prSet/>
      <dgm:spPr/>
      <dgm:t>
        <a:bodyPr/>
        <a:lstStyle/>
        <a:p>
          <a:r>
            <a:rPr lang="en-US" b="1"/>
            <a:t>Supply Chain Attacks</a:t>
          </a:r>
          <a:r>
            <a:rPr lang="en-US"/>
            <a:t> – Depedency injection attacks may affect the entire software supply chain</a:t>
          </a:r>
        </a:p>
      </dgm:t>
    </dgm:pt>
    <dgm:pt modelId="{28E49A0D-F637-4F28-A1B5-F37228680D9A}" type="parTrans" cxnId="{000BB04A-108C-45D6-856F-F01A00475D6E}">
      <dgm:prSet/>
      <dgm:spPr/>
      <dgm:t>
        <a:bodyPr/>
        <a:lstStyle/>
        <a:p>
          <a:endParaRPr lang="en-US"/>
        </a:p>
      </dgm:t>
    </dgm:pt>
    <dgm:pt modelId="{EDFA7DF2-312B-4F8E-ACF2-1F4921EA5A4D}" type="sibTrans" cxnId="{000BB04A-108C-45D6-856F-F01A00475D6E}">
      <dgm:prSet/>
      <dgm:spPr/>
      <dgm:t>
        <a:bodyPr/>
        <a:lstStyle/>
        <a:p>
          <a:endParaRPr lang="en-US"/>
        </a:p>
      </dgm:t>
    </dgm:pt>
    <dgm:pt modelId="{CC4B5CD5-DABA-4C51-ACA2-9C2B9EA55912}" type="pres">
      <dgm:prSet presAssocID="{42D96CDC-C90B-45F7-ADD2-7B10D337C54A}" presName="vert0" presStyleCnt="0">
        <dgm:presLayoutVars>
          <dgm:dir/>
          <dgm:animOne val="branch"/>
          <dgm:animLvl val="lvl"/>
        </dgm:presLayoutVars>
      </dgm:prSet>
      <dgm:spPr/>
    </dgm:pt>
    <dgm:pt modelId="{22D764B3-100D-475C-9641-A3E907FBA6A7}" type="pres">
      <dgm:prSet presAssocID="{710610D1-2744-4647-9734-ED0AC1C45626}" presName="thickLine" presStyleLbl="alignNode1" presStyleIdx="0" presStyleCnt="4"/>
      <dgm:spPr/>
    </dgm:pt>
    <dgm:pt modelId="{CFBD200B-1A32-4B1C-A829-938733A60078}" type="pres">
      <dgm:prSet presAssocID="{710610D1-2744-4647-9734-ED0AC1C45626}" presName="horz1" presStyleCnt="0"/>
      <dgm:spPr/>
    </dgm:pt>
    <dgm:pt modelId="{A8865391-38E2-4A7F-B2EC-B57E4F8D8DDF}" type="pres">
      <dgm:prSet presAssocID="{710610D1-2744-4647-9734-ED0AC1C45626}" presName="tx1" presStyleLbl="revTx" presStyleIdx="0" presStyleCnt="4"/>
      <dgm:spPr/>
    </dgm:pt>
    <dgm:pt modelId="{A8B25EF8-340E-46E2-9160-CB2732D2992B}" type="pres">
      <dgm:prSet presAssocID="{710610D1-2744-4647-9734-ED0AC1C45626}" presName="vert1" presStyleCnt="0"/>
      <dgm:spPr/>
    </dgm:pt>
    <dgm:pt modelId="{25FCD7C2-441C-46F3-A7F2-3E1FD20C1C39}" type="pres">
      <dgm:prSet presAssocID="{DF52B832-AAE9-4AA0-BDFA-BF39E8764F4C}" presName="thickLine" presStyleLbl="alignNode1" presStyleIdx="1" presStyleCnt="4"/>
      <dgm:spPr/>
    </dgm:pt>
    <dgm:pt modelId="{D9F4DC11-1C60-40D9-8949-375E683C958E}" type="pres">
      <dgm:prSet presAssocID="{DF52B832-AAE9-4AA0-BDFA-BF39E8764F4C}" presName="horz1" presStyleCnt="0"/>
      <dgm:spPr/>
    </dgm:pt>
    <dgm:pt modelId="{74223C95-38ED-4DB0-BC7C-0B6ADDC9C336}" type="pres">
      <dgm:prSet presAssocID="{DF52B832-AAE9-4AA0-BDFA-BF39E8764F4C}" presName="tx1" presStyleLbl="revTx" presStyleIdx="1" presStyleCnt="4"/>
      <dgm:spPr/>
    </dgm:pt>
    <dgm:pt modelId="{3BDBF408-E1AB-4987-A448-5F6761E9023C}" type="pres">
      <dgm:prSet presAssocID="{DF52B832-AAE9-4AA0-BDFA-BF39E8764F4C}" presName="vert1" presStyleCnt="0"/>
      <dgm:spPr/>
    </dgm:pt>
    <dgm:pt modelId="{40840BF0-0119-4B97-B890-B6D51F3E33C0}" type="pres">
      <dgm:prSet presAssocID="{A2CE95EF-638E-4E2D-9CD4-7F16FD74CB97}" presName="thickLine" presStyleLbl="alignNode1" presStyleIdx="2" presStyleCnt="4"/>
      <dgm:spPr/>
    </dgm:pt>
    <dgm:pt modelId="{210DC173-F8A2-4443-9838-771135FF2F8B}" type="pres">
      <dgm:prSet presAssocID="{A2CE95EF-638E-4E2D-9CD4-7F16FD74CB97}" presName="horz1" presStyleCnt="0"/>
      <dgm:spPr/>
    </dgm:pt>
    <dgm:pt modelId="{C52CA5D0-1795-4CDB-AD35-176345735803}" type="pres">
      <dgm:prSet presAssocID="{A2CE95EF-638E-4E2D-9CD4-7F16FD74CB97}" presName="tx1" presStyleLbl="revTx" presStyleIdx="2" presStyleCnt="4"/>
      <dgm:spPr/>
    </dgm:pt>
    <dgm:pt modelId="{333F441C-9978-4A03-8FA3-23A5B25B2D0A}" type="pres">
      <dgm:prSet presAssocID="{A2CE95EF-638E-4E2D-9CD4-7F16FD74CB97}" presName="vert1" presStyleCnt="0"/>
      <dgm:spPr/>
    </dgm:pt>
    <dgm:pt modelId="{5779B7E2-9D0C-4170-A9DE-A817D35F855F}" type="pres">
      <dgm:prSet presAssocID="{3B25A568-0335-4E22-B34B-DD856C50277F}" presName="thickLine" presStyleLbl="alignNode1" presStyleIdx="3" presStyleCnt="4"/>
      <dgm:spPr/>
    </dgm:pt>
    <dgm:pt modelId="{0B58DA20-4503-4079-A3F0-1C34D2614A33}" type="pres">
      <dgm:prSet presAssocID="{3B25A568-0335-4E22-B34B-DD856C50277F}" presName="horz1" presStyleCnt="0"/>
      <dgm:spPr/>
    </dgm:pt>
    <dgm:pt modelId="{20A96007-6421-41B0-A8FF-919D94EA9D33}" type="pres">
      <dgm:prSet presAssocID="{3B25A568-0335-4E22-B34B-DD856C50277F}" presName="tx1" presStyleLbl="revTx" presStyleIdx="3" presStyleCnt="4"/>
      <dgm:spPr/>
    </dgm:pt>
    <dgm:pt modelId="{A9F1D570-0514-4858-98D0-91E595646671}" type="pres">
      <dgm:prSet presAssocID="{3B25A568-0335-4E22-B34B-DD856C50277F}" presName="vert1" presStyleCnt="0"/>
      <dgm:spPr/>
    </dgm:pt>
  </dgm:ptLst>
  <dgm:cxnLst>
    <dgm:cxn modelId="{BD4D2F26-26FE-419F-BAAD-406B250BB264}" type="presOf" srcId="{42D96CDC-C90B-45F7-ADD2-7B10D337C54A}" destId="{CC4B5CD5-DABA-4C51-ACA2-9C2B9EA55912}" srcOrd="0" destOrd="0" presId="urn:microsoft.com/office/officeart/2008/layout/LinedList"/>
    <dgm:cxn modelId="{40BB902D-BE1E-4DB3-B917-4DB0E8C80E50}" srcId="{42D96CDC-C90B-45F7-ADD2-7B10D337C54A}" destId="{DF52B832-AAE9-4AA0-BDFA-BF39E8764F4C}" srcOrd="1" destOrd="0" parTransId="{5ABA6193-463B-4AC6-A83B-5ED41D8FD432}" sibTransId="{BF30747F-9A47-4303-8A9B-B2359AE65280}"/>
    <dgm:cxn modelId="{EA17E132-9C62-49B7-843F-8498D4E0AAFD}" type="presOf" srcId="{3B25A568-0335-4E22-B34B-DD856C50277F}" destId="{20A96007-6421-41B0-A8FF-919D94EA9D33}" srcOrd="0" destOrd="0" presId="urn:microsoft.com/office/officeart/2008/layout/LinedList"/>
    <dgm:cxn modelId="{950B3961-0CB3-470A-AFEF-C584C3D0105F}" type="presOf" srcId="{DF52B832-AAE9-4AA0-BDFA-BF39E8764F4C}" destId="{74223C95-38ED-4DB0-BC7C-0B6ADDC9C336}" srcOrd="0" destOrd="0" presId="urn:microsoft.com/office/officeart/2008/layout/LinedList"/>
    <dgm:cxn modelId="{000BB04A-108C-45D6-856F-F01A00475D6E}" srcId="{42D96CDC-C90B-45F7-ADD2-7B10D337C54A}" destId="{3B25A568-0335-4E22-B34B-DD856C50277F}" srcOrd="3" destOrd="0" parTransId="{28E49A0D-F637-4F28-A1B5-F37228680D9A}" sibTransId="{EDFA7DF2-312B-4F8E-ACF2-1F4921EA5A4D}"/>
    <dgm:cxn modelId="{6E290D8C-3BA6-4C96-9079-C46ED3A7AE86}" srcId="{42D96CDC-C90B-45F7-ADD2-7B10D337C54A}" destId="{A2CE95EF-638E-4E2D-9CD4-7F16FD74CB97}" srcOrd="2" destOrd="0" parTransId="{F05AE3B8-9398-41ED-9E30-B169D9F5DCA5}" sibTransId="{7B2021A6-917A-4462-93EA-9B1FE0D11020}"/>
    <dgm:cxn modelId="{9532CD90-0655-4ACD-88B3-7A00DCD30C5D}" srcId="{42D96CDC-C90B-45F7-ADD2-7B10D337C54A}" destId="{710610D1-2744-4647-9734-ED0AC1C45626}" srcOrd="0" destOrd="0" parTransId="{1197BC3F-F1D1-4FF3-BF64-7B381FBA7B1A}" sibTransId="{524DCC09-B46D-44B6-A7A0-8F4B5D8A5986}"/>
    <dgm:cxn modelId="{BA0C9AF0-4122-4AF8-9FF5-8BB4330981A8}" type="presOf" srcId="{A2CE95EF-638E-4E2D-9CD4-7F16FD74CB97}" destId="{C52CA5D0-1795-4CDB-AD35-176345735803}" srcOrd="0" destOrd="0" presId="urn:microsoft.com/office/officeart/2008/layout/LinedList"/>
    <dgm:cxn modelId="{160E44F9-CAE0-4938-906C-2E8DDC5C55E3}" type="presOf" srcId="{710610D1-2744-4647-9734-ED0AC1C45626}" destId="{A8865391-38E2-4A7F-B2EC-B57E4F8D8DDF}" srcOrd="0" destOrd="0" presId="urn:microsoft.com/office/officeart/2008/layout/LinedList"/>
    <dgm:cxn modelId="{0FA5506F-2CB4-4E9E-AD22-E1FE67A81332}" type="presParOf" srcId="{CC4B5CD5-DABA-4C51-ACA2-9C2B9EA55912}" destId="{22D764B3-100D-475C-9641-A3E907FBA6A7}" srcOrd="0" destOrd="0" presId="urn:microsoft.com/office/officeart/2008/layout/LinedList"/>
    <dgm:cxn modelId="{13790985-548E-4CC0-BF43-A629C8838186}" type="presParOf" srcId="{CC4B5CD5-DABA-4C51-ACA2-9C2B9EA55912}" destId="{CFBD200B-1A32-4B1C-A829-938733A60078}" srcOrd="1" destOrd="0" presId="urn:microsoft.com/office/officeart/2008/layout/LinedList"/>
    <dgm:cxn modelId="{1E16B73B-BC05-4992-87DB-3B8A99D89E25}" type="presParOf" srcId="{CFBD200B-1A32-4B1C-A829-938733A60078}" destId="{A8865391-38E2-4A7F-B2EC-B57E4F8D8DDF}" srcOrd="0" destOrd="0" presId="urn:microsoft.com/office/officeart/2008/layout/LinedList"/>
    <dgm:cxn modelId="{2AED9F7E-6EDA-4295-8260-D8B5945C61E5}" type="presParOf" srcId="{CFBD200B-1A32-4B1C-A829-938733A60078}" destId="{A8B25EF8-340E-46E2-9160-CB2732D2992B}" srcOrd="1" destOrd="0" presId="urn:microsoft.com/office/officeart/2008/layout/LinedList"/>
    <dgm:cxn modelId="{CC24481F-C7B4-40D3-A449-F0C6980B1565}" type="presParOf" srcId="{CC4B5CD5-DABA-4C51-ACA2-9C2B9EA55912}" destId="{25FCD7C2-441C-46F3-A7F2-3E1FD20C1C39}" srcOrd="2" destOrd="0" presId="urn:microsoft.com/office/officeart/2008/layout/LinedList"/>
    <dgm:cxn modelId="{C8663D62-4C27-4DE5-B11B-2844CBCC320E}" type="presParOf" srcId="{CC4B5CD5-DABA-4C51-ACA2-9C2B9EA55912}" destId="{D9F4DC11-1C60-40D9-8949-375E683C958E}" srcOrd="3" destOrd="0" presId="urn:microsoft.com/office/officeart/2008/layout/LinedList"/>
    <dgm:cxn modelId="{E64E01EB-1505-4B41-A65F-7F943BCCB8F6}" type="presParOf" srcId="{D9F4DC11-1C60-40D9-8949-375E683C958E}" destId="{74223C95-38ED-4DB0-BC7C-0B6ADDC9C336}" srcOrd="0" destOrd="0" presId="urn:microsoft.com/office/officeart/2008/layout/LinedList"/>
    <dgm:cxn modelId="{8651649B-5C68-4797-AF78-09171A46E37F}" type="presParOf" srcId="{D9F4DC11-1C60-40D9-8949-375E683C958E}" destId="{3BDBF408-E1AB-4987-A448-5F6761E9023C}" srcOrd="1" destOrd="0" presId="urn:microsoft.com/office/officeart/2008/layout/LinedList"/>
    <dgm:cxn modelId="{7CAB3EBE-564E-4D78-82F1-861A9BEEA6B6}" type="presParOf" srcId="{CC4B5CD5-DABA-4C51-ACA2-9C2B9EA55912}" destId="{40840BF0-0119-4B97-B890-B6D51F3E33C0}" srcOrd="4" destOrd="0" presId="urn:microsoft.com/office/officeart/2008/layout/LinedList"/>
    <dgm:cxn modelId="{8B1D14E8-D27F-45A3-82AA-D11C5B76EB05}" type="presParOf" srcId="{CC4B5CD5-DABA-4C51-ACA2-9C2B9EA55912}" destId="{210DC173-F8A2-4443-9838-771135FF2F8B}" srcOrd="5" destOrd="0" presId="urn:microsoft.com/office/officeart/2008/layout/LinedList"/>
    <dgm:cxn modelId="{F617E674-1114-4972-B85D-54165444193F}" type="presParOf" srcId="{210DC173-F8A2-4443-9838-771135FF2F8B}" destId="{C52CA5D0-1795-4CDB-AD35-176345735803}" srcOrd="0" destOrd="0" presId="urn:microsoft.com/office/officeart/2008/layout/LinedList"/>
    <dgm:cxn modelId="{7A1B11A7-E18E-4413-A951-458933813EB4}" type="presParOf" srcId="{210DC173-F8A2-4443-9838-771135FF2F8B}" destId="{333F441C-9978-4A03-8FA3-23A5B25B2D0A}" srcOrd="1" destOrd="0" presId="urn:microsoft.com/office/officeart/2008/layout/LinedList"/>
    <dgm:cxn modelId="{504FF3C9-5032-437F-A093-C709FD9BE7A7}" type="presParOf" srcId="{CC4B5CD5-DABA-4C51-ACA2-9C2B9EA55912}" destId="{5779B7E2-9D0C-4170-A9DE-A817D35F855F}" srcOrd="6" destOrd="0" presId="urn:microsoft.com/office/officeart/2008/layout/LinedList"/>
    <dgm:cxn modelId="{23072263-9728-46DB-B7F0-F0BFE3CF92A1}" type="presParOf" srcId="{CC4B5CD5-DABA-4C51-ACA2-9C2B9EA55912}" destId="{0B58DA20-4503-4079-A3F0-1C34D2614A33}" srcOrd="7" destOrd="0" presId="urn:microsoft.com/office/officeart/2008/layout/LinedList"/>
    <dgm:cxn modelId="{33139A94-EEC6-495B-8442-4B67C3C6A785}" type="presParOf" srcId="{0B58DA20-4503-4079-A3F0-1C34D2614A33}" destId="{20A96007-6421-41B0-A8FF-919D94EA9D33}" srcOrd="0" destOrd="0" presId="urn:microsoft.com/office/officeart/2008/layout/LinedList"/>
    <dgm:cxn modelId="{FBF231BA-5A4E-4403-9D4F-544AF24E4603}" type="presParOf" srcId="{0B58DA20-4503-4079-A3F0-1C34D2614A33}" destId="{A9F1D570-0514-4858-98D0-91E59564667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D7A05B-E7D4-4CBE-8451-AC5E19C7CC7E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A436ADF-214C-4B21-AB4F-47D463BB0DD1}">
      <dgm:prSet/>
      <dgm:spPr/>
      <dgm:t>
        <a:bodyPr/>
        <a:lstStyle/>
        <a:p>
          <a:r>
            <a:rPr lang="en-US"/>
            <a:t>Implementing role-based access control helps ensure that users only have access to resources and data necessary to their role</a:t>
          </a:r>
        </a:p>
      </dgm:t>
    </dgm:pt>
    <dgm:pt modelId="{75F86263-2A97-48AE-A1FC-7BAE4A626807}" type="parTrans" cxnId="{AEE62F5D-9376-4AD7-9A47-198DC0E9926D}">
      <dgm:prSet/>
      <dgm:spPr/>
      <dgm:t>
        <a:bodyPr/>
        <a:lstStyle/>
        <a:p>
          <a:endParaRPr lang="en-US"/>
        </a:p>
      </dgm:t>
    </dgm:pt>
    <dgm:pt modelId="{AB29A2E2-79A8-44C8-9328-4040741330F1}" type="sibTrans" cxnId="{AEE62F5D-9376-4AD7-9A47-198DC0E9926D}">
      <dgm:prSet/>
      <dgm:spPr/>
      <dgm:t>
        <a:bodyPr/>
        <a:lstStyle/>
        <a:p>
          <a:endParaRPr lang="en-US"/>
        </a:p>
      </dgm:t>
    </dgm:pt>
    <dgm:pt modelId="{FC43CC7A-5F7A-487F-A013-848CBB1A91F8}">
      <dgm:prSet/>
      <dgm:spPr/>
      <dgm:t>
        <a:bodyPr/>
        <a:lstStyle/>
        <a:p>
          <a:r>
            <a:rPr lang="en-US"/>
            <a:t>Minimize risk of unauthorized access by ensuring unintended individuals cannot access sensitive data</a:t>
          </a:r>
        </a:p>
      </dgm:t>
    </dgm:pt>
    <dgm:pt modelId="{EC54D3C1-DFC3-4343-83F1-39A3DEFA6E84}" type="parTrans" cxnId="{E71475BB-5198-4D74-9961-F2A8AF63CD9E}">
      <dgm:prSet/>
      <dgm:spPr/>
      <dgm:t>
        <a:bodyPr/>
        <a:lstStyle/>
        <a:p>
          <a:endParaRPr lang="en-US"/>
        </a:p>
      </dgm:t>
    </dgm:pt>
    <dgm:pt modelId="{05FEC061-460C-4E76-AA39-AD29419E1C59}" type="sibTrans" cxnId="{E71475BB-5198-4D74-9961-F2A8AF63CD9E}">
      <dgm:prSet/>
      <dgm:spPr/>
      <dgm:t>
        <a:bodyPr/>
        <a:lstStyle/>
        <a:p>
          <a:endParaRPr lang="en-US"/>
        </a:p>
      </dgm:t>
    </dgm:pt>
    <dgm:pt modelId="{AE3862BA-3108-460F-B897-31CACA536A85}">
      <dgm:prSet/>
      <dgm:spPr/>
      <dgm:t>
        <a:bodyPr/>
        <a:lstStyle/>
        <a:p>
          <a:r>
            <a:rPr lang="en-US"/>
            <a:t>By granting only minimal permissions for users to perform tasks, we reduce the attack surface and potential for risks</a:t>
          </a:r>
        </a:p>
      </dgm:t>
    </dgm:pt>
    <dgm:pt modelId="{9BCEF1B0-398D-4295-98CD-D594352DBAC4}" type="parTrans" cxnId="{484FF26B-0E44-4C99-824B-87DBEC12C821}">
      <dgm:prSet/>
      <dgm:spPr/>
      <dgm:t>
        <a:bodyPr/>
        <a:lstStyle/>
        <a:p>
          <a:endParaRPr lang="en-US"/>
        </a:p>
      </dgm:t>
    </dgm:pt>
    <dgm:pt modelId="{6362798C-DA21-4906-A3A3-398FDD76849A}" type="sibTrans" cxnId="{484FF26B-0E44-4C99-824B-87DBEC12C821}">
      <dgm:prSet/>
      <dgm:spPr/>
      <dgm:t>
        <a:bodyPr/>
        <a:lstStyle/>
        <a:p>
          <a:endParaRPr lang="en-US"/>
        </a:p>
      </dgm:t>
    </dgm:pt>
    <dgm:pt modelId="{71DFE010-F130-4456-A68A-4ED1E77B905B}">
      <dgm:prSet/>
      <dgm:spPr/>
      <dgm:t>
        <a:bodyPr/>
        <a:lstStyle/>
        <a:p>
          <a:r>
            <a:rPr lang="en-US"/>
            <a:t>Enforce multifactor authentication for all users</a:t>
          </a:r>
        </a:p>
      </dgm:t>
    </dgm:pt>
    <dgm:pt modelId="{B20DF98F-2A45-4BFB-A551-59D3DEC1B8CA}" type="parTrans" cxnId="{1BADF15A-D20D-4CC8-948B-156E7336A5C5}">
      <dgm:prSet/>
      <dgm:spPr/>
      <dgm:t>
        <a:bodyPr/>
        <a:lstStyle/>
        <a:p>
          <a:endParaRPr lang="en-US"/>
        </a:p>
      </dgm:t>
    </dgm:pt>
    <dgm:pt modelId="{F60C9043-9047-4720-B25E-306E7008F44E}" type="sibTrans" cxnId="{1BADF15A-D20D-4CC8-948B-156E7336A5C5}">
      <dgm:prSet/>
      <dgm:spPr/>
      <dgm:t>
        <a:bodyPr/>
        <a:lstStyle/>
        <a:p>
          <a:endParaRPr lang="en-US"/>
        </a:p>
      </dgm:t>
    </dgm:pt>
    <dgm:pt modelId="{FA602674-94BA-407B-A4AF-8F2F4EFD8746}">
      <dgm:prSet/>
      <dgm:spPr/>
      <dgm:t>
        <a:bodyPr/>
        <a:lstStyle/>
        <a:p>
          <a:r>
            <a:rPr lang="en-US"/>
            <a:t>Step away from traditional passwords and utilize OAuth and SSH keys to minimize risks of password and phishing attacks</a:t>
          </a:r>
        </a:p>
      </dgm:t>
    </dgm:pt>
    <dgm:pt modelId="{02A356BC-BBC6-4113-99CD-F915BC61755A}" type="parTrans" cxnId="{D686949B-BFB5-4D35-99E0-093B3CD67E6C}">
      <dgm:prSet/>
      <dgm:spPr/>
      <dgm:t>
        <a:bodyPr/>
        <a:lstStyle/>
        <a:p>
          <a:endParaRPr lang="en-US"/>
        </a:p>
      </dgm:t>
    </dgm:pt>
    <dgm:pt modelId="{4D84E7D5-91FA-42D9-8A71-FF510561F016}" type="sibTrans" cxnId="{D686949B-BFB5-4D35-99E0-093B3CD67E6C}">
      <dgm:prSet/>
      <dgm:spPr/>
      <dgm:t>
        <a:bodyPr/>
        <a:lstStyle/>
        <a:p>
          <a:endParaRPr lang="en-US"/>
        </a:p>
      </dgm:t>
    </dgm:pt>
    <dgm:pt modelId="{BE6BC6B3-09AE-4FAD-B306-E3B1242166BA}" type="pres">
      <dgm:prSet presAssocID="{B6D7A05B-E7D4-4CBE-8451-AC5E19C7CC7E}" presName="vert0" presStyleCnt="0">
        <dgm:presLayoutVars>
          <dgm:dir/>
          <dgm:animOne val="branch"/>
          <dgm:animLvl val="lvl"/>
        </dgm:presLayoutVars>
      </dgm:prSet>
      <dgm:spPr/>
    </dgm:pt>
    <dgm:pt modelId="{8C30681E-EB53-409C-8FA5-FCC5B50A9C4F}" type="pres">
      <dgm:prSet presAssocID="{1A436ADF-214C-4B21-AB4F-47D463BB0DD1}" presName="thickLine" presStyleLbl="alignNode1" presStyleIdx="0" presStyleCnt="5"/>
      <dgm:spPr/>
    </dgm:pt>
    <dgm:pt modelId="{8C7EE2E1-1003-4359-B5D6-2F46A1D85212}" type="pres">
      <dgm:prSet presAssocID="{1A436ADF-214C-4B21-AB4F-47D463BB0DD1}" presName="horz1" presStyleCnt="0"/>
      <dgm:spPr/>
    </dgm:pt>
    <dgm:pt modelId="{B01D7523-3E5A-4C70-A256-E0E3096321ED}" type="pres">
      <dgm:prSet presAssocID="{1A436ADF-214C-4B21-AB4F-47D463BB0DD1}" presName="tx1" presStyleLbl="revTx" presStyleIdx="0" presStyleCnt="5"/>
      <dgm:spPr/>
    </dgm:pt>
    <dgm:pt modelId="{225D4DA0-58D0-4F19-8D4E-70CA35C54881}" type="pres">
      <dgm:prSet presAssocID="{1A436ADF-214C-4B21-AB4F-47D463BB0DD1}" presName="vert1" presStyleCnt="0"/>
      <dgm:spPr/>
    </dgm:pt>
    <dgm:pt modelId="{E899FADA-13FE-49AD-9750-D7E3F2FF1DAA}" type="pres">
      <dgm:prSet presAssocID="{FC43CC7A-5F7A-487F-A013-848CBB1A91F8}" presName="thickLine" presStyleLbl="alignNode1" presStyleIdx="1" presStyleCnt="5"/>
      <dgm:spPr/>
    </dgm:pt>
    <dgm:pt modelId="{F6F038E3-76A0-4CAA-BCAE-148CE0DEF4AE}" type="pres">
      <dgm:prSet presAssocID="{FC43CC7A-5F7A-487F-A013-848CBB1A91F8}" presName="horz1" presStyleCnt="0"/>
      <dgm:spPr/>
    </dgm:pt>
    <dgm:pt modelId="{9A438A92-6BD7-4850-BB41-7A97E8A6C1FE}" type="pres">
      <dgm:prSet presAssocID="{FC43CC7A-5F7A-487F-A013-848CBB1A91F8}" presName="tx1" presStyleLbl="revTx" presStyleIdx="1" presStyleCnt="5"/>
      <dgm:spPr/>
    </dgm:pt>
    <dgm:pt modelId="{3CBA8F11-4009-47EF-94EB-2111E67A6819}" type="pres">
      <dgm:prSet presAssocID="{FC43CC7A-5F7A-487F-A013-848CBB1A91F8}" presName="vert1" presStyleCnt="0"/>
      <dgm:spPr/>
    </dgm:pt>
    <dgm:pt modelId="{3D1180F2-4B90-49A7-B92C-953AE08E7E30}" type="pres">
      <dgm:prSet presAssocID="{AE3862BA-3108-460F-B897-31CACA536A85}" presName="thickLine" presStyleLbl="alignNode1" presStyleIdx="2" presStyleCnt="5"/>
      <dgm:spPr/>
    </dgm:pt>
    <dgm:pt modelId="{10AB8723-1938-4FA9-8679-7D42E276852C}" type="pres">
      <dgm:prSet presAssocID="{AE3862BA-3108-460F-B897-31CACA536A85}" presName="horz1" presStyleCnt="0"/>
      <dgm:spPr/>
    </dgm:pt>
    <dgm:pt modelId="{0C0279F1-3146-40FC-AEAD-80BFF0C7EAF0}" type="pres">
      <dgm:prSet presAssocID="{AE3862BA-3108-460F-B897-31CACA536A85}" presName="tx1" presStyleLbl="revTx" presStyleIdx="2" presStyleCnt="5"/>
      <dgm:spPr/>
    </dgm:pt>
    <dgm:pt modelId="{962A39E3-C103-4CD0-A87B-154B7EE8BDDA}" type="pres">
      <dgm:prSet presAssocID="{AE3862BA-3108-460F-B897-31CACA536A85}" presName="vert1" presStyleCnt="0"/>
      <dgm:spPr/>
    </dgm:pt>
    <dgm:pt modelId="{4D2DA668-1AF0-40D7-AFF4-18BCCD62EB4D}" type="pres">
      <dgm:prSet presAssocID="{71DFE010-F130-4456-A68A-4ED1E77B905B}" presName="thickLine" presStyleLbl="alignNode1" presStyleIdx="3" presStyleCnt="5"/>
      <dgm:spPr/>
    </dgm:pt>
    <dgm:pt modelId="{12BEB1D4-9BBF-4A80-82EC-5B59A4EDFD16}" type="pres">
      <dgm:prSet presAssocID="{71DFE010-F130-4456-A68A-4ED1E77B905B}" presName="horz1" presStyleCnt="0"/>
      <dgm:spPr/>
    </dgm:pt>
    <dgm:pt modelId="{5C47BBB5-C214-45F1-886D-70C53A90DB13}" type="pres">
      <dgm:prSet presAssocID="{71DFE010-F130-4456-A68A-4ED1E77B905B}" presName="tx1" presStyleLbl="revTx" presStyleIdx="3" presStyleCnt="5"/>
      <dgm:spPr/>
    </dgm:pt>
    <dgm:pt modelId="{2971254E-58D8-44FE-8647-289321DB1754}" type="pres">
      <dgm:prSet presAssocID="{71DFE010-F130-4456-A68A-4ED1E77B905B}" presName="vert1" presStyleCnt="0"/>
      <dgm:spPr/>
    </dgm:pt>
    <dgm:pt modelId="{F044C8A1-967F-4D31-9CA6-C9A0E6FFF10A}" type="pres">
      <dgm:prSet presAssocID="{FA602674-94BA-407B-A4AF-8F2F4EFD8746}" presName="thickLine" presStyleLbl="alignNode1" presStyleIdx="4" presStyleCnt="5"/>
      <dgm:spPr/>
    </dgm:pt>
    <dgm:pt modelId="{4EF34EBA-70E0-40E7-9C3C-FDD30C386430}" type="pres">
      <dgm:prSet presAssocID="{FA602674-94BA-407B-A4AF-8F2F4EFD8746}" presName="horz1" presStyleCnt="0"/>
      <dgm:spPr/>
    </dgm:pt>
    <dgm:pt modelId="{EC4F7BD3-96E0-4E8E-8342-7C5D43172F4D}" type="pres">
      <dgm:prSet presAssocID="{FA602674-94BA-407B-A4AF-8F2F4EFD8746}" presName="tx1" presStyleLbl="revTx" presStyleIdx="4" presStyleCnt="5"/>
      <dgm:spPr/>
    </dgm:pt>
    <dgm:pt modelId="{CD4B1FF5-05DE-4860-A962-FCF2F54EC4ED}" type="pres">
      <dgm:prSet presAssocID="{FA602674-94BA-407B-A4AF-8F2F4EFD8746}" presName="vert1" presStyleCnt="0"/>
      <dgm:spPr/>
    </dgm:pt>
  </dgm:ptLst>
  <dgm:cxnLst>
    <dgm:cxn modelId="{AEE62F5D-9376-4AD7-9A47-198DC0E9926D}" srcId="{B6D7A05B-E7D4-4CBE-8451-AC5E19C7CC7E}" destId="{1A436ADF-214C-4B21-AB4F-47D463BB0DD1}" srcOrd="0" destOrd="0" parTransId="{75F86263-2A97-48AE-A1FC-7BAE4A626807}" sibTransId="{AB29A2E2-79A8-44C8-9328-4040741330F1}"/>
    <dgm:cxn modelId="{36789F43-CD30-4D5E-8F3B-331D80DE3097}" type="presOf" srcId="{B6D7A05B-E7D4-4CBE-8451-AC5E19C7CC7E}" destId="{BE6BC6B3-09AE-4FAD-B306-E3B1242166BA}" srcOrd="0" destOrd="0" presId="urn:microsoft.com/office/officeart/2008/layout/LinedList"/>
    <dgm:cxn modelId="{18D57749-9B92-4168-9AF5-FFA629DF92E9}" type="presOf" srcId="{FC43CC7A-5F7A-487F-A013-848CBB1A91F8}" destId="{9A438A92-6BD7-4850-BB41-7A97E8A6C1FE}" srcOrd="0" destOrd="0" presId="urn:microsoft.com/office/officeart/2008/layout/LinedList"/>
    <dgm:cxn modelId="{484FF26B-0E44-4C99-824B-87DBEC12C821}" srcId="{B6D7A05B-E7D4-4CBE-8451-AC5E19C7CC7E}" destId="{AE3862BA-3108-460F-B897-31CACA536A85}" srcOrd="2" destOrd="0" parTransId="{9BCEF1B0-398D-4295-98CD-D594352DBAC4}" sibTransId="{6362798C-DA21-4906-A3A3-398FDD76849A}"/>
    <dgm:cxn modelId="{37400F53-BCF7-4EDC-ADB2-536ACBA27175}" type="presOf" srcId="{71DFE010-F130-4456-A68A-4ED1E77B905B}" destId="{5C47BBB5-C214-45F1-886D-70C53A90DB13}" srcOrd="0" destOrd="0" presId="urn:microsoft.com/office/officeart/2008/layout/LinedList"/>
    <dgm:cxn modelId="{2E3AD976-29B5-41F6-AC47-1B7C07BB703F}" type="presOf" srcId="{FA602674-94BA-407B-A4AF-8F2F4EFD8746}" destId="{EC4F7BD3-96E0-4E8E-8342-7C5D43172F4D}" srcOrd="0" destOrd="0" presId="urn:microsoft.com/office/officeart/2008/layout/LinedList"/>
    <dgm:cxn modelId="{1BADF15A-D20D-4CC8-948B-156E7336A5C5}" srcId="{B6D7A05B-E7D4-4CBE-8451-AC5E19C7CC7E}" destId="{71DFE010-F130-4456-A68A-4ED1E77B905B}" srcOrd="3" destOrd="0" parTransId="{B20DF98F-2A45-4BFB-A551-59D3DEC1B8CA}" sibTransId="{F60C9043-9047-4720-B25E-306E7008F44E}"/>
    <dgm:cxn modelId="{D686949B-BFB5-4D35-99E0-093B3CD67E6C}" srcId="{B6D7A05B-E7D4-4CBE-8451-AC5E19C7CC7E}" destId="{FA602674-94BA-407B-A4AF-8F2F4EFD8746}" srcOrd="4" destOrd="0" parTransId="{02A356BC-BBC6-4113-99CD-F915BC61755A}" sibTransId="{4D84E7D5-91FA-42D9-8A71-FF510561F016}"/>
    <dgm:cxn modelId="{E71475BB-5198-4D74-9961-F2A8AF63CD9E}" srcId="{B6D7A05B-E7D4-4CBE-8451-AC5E19C7CC7E}" destId="{FC43CC7A-5F7A-487F-A013-848CBB1A91F8}" srcOrd="1" destOrd="0" parTransId="{EC54D3C1-DFC3-4343-83F1-39A3DEFA6E84}" sibTransId="{05FEC061-460C-4E76-AA39-AD29419E1C59}"/>
    <dgm:cxn modelId="{85073ED9-379B-4F23-9C2F-2ED5C9642CD5}" type="presOf" srcId="{AE3862BA-3108-460F-B897-31CACA536A85}" destId="{0C0279F1-3146-40FC-AEAD-80BFF0C7EAF0}" srcOrd="0" destOrd="0" presId="urn:microsoft.com/office/officeart/2008/layout/LinedList"/>
    <dgm:cxn modelId="{B831D3DF-228E-4404-91F9-97F9BDD35758}" type="presOf" srcId="{1A436ADF-214C-4B21-AB4F-47D463BB0DD1}" destId="{B01D7523-3E5A-4C70-A256-E0E3096321ED}" srcOrd="0" destOrd="0" presId="urn:microsoft.com/office/officeart/2008/layout/LinedList"/>
    <dgm:cxn modelId="{1A63BE18-424B-4D0C-841C-E98EC7E8BCE7}" type="presParOf" srcId="{BE6BC6B3-09AE-4FAD-B306-E3B1242166BA}" destId="{8C30681E-EB53-409C-8FA5-FCC5B50A9C4F}" srcOrd="0" destOrd="0" presId="urn:microsoft.com/office/officeart/2008/layout/LinedList"/>
    <dgm:cxn modelId="{1DA53D41-1EC5-4056-B93A-0FA270247237}" type="presParOf" srcId="{BE6BC6B3-09AE-4FAD-B306-E3B1242166BA}" destId="{8C7EE2E1-1003-4359-B5D6-2F46A1D85212}" srcOrd="1" destOrd="0" presId="urn:microsoft.com/office/officeart/2008/layout/LinedList"/>
    <dgm:cxn modelId="{1DC367CD-CB0B-4CF1-9ACB-BC69344D5E7B}" type="presParOf" srcId="{8C7EE2E1-1003-4359-B5D6-2F46A1D85212}" destId="{B01D7523-3E5A-4C70-A256-E0E3096321ED}" srcOrd="0" destOrd="0" presId="urn:microsoft.com/office/officeart/2008/layout/LinedList"/>
    <dgm:cxn modelId="{899EAA51-197D-4AB7-A4B8-60E215FCDFB4}" type="presParOf" srcId="{8C7EE2E1-1003-4359-B5D6-2F46A1D85212}" destId="{225D4DA0-58D0-4F19-8D4E-70CA35C54881}" srcOrd="1" destOrd="0" presId="urn:microsoft.com/office/officeart/2008/layout/LinedList"/>
    <dgm:cxn modelId="{13D452AE-9B27-43EE-9275-D5AD0605FF47}" type="presParOf" srcId="{BE6BC6B3-09AE-4FAD-B306-E3B1242166BA}" destId="{E899FADA-13FE-49AD-9750-D7E3F2FF1DAA}" srcOrd="2" destOrd="0" presId="urn:microsoft.com/office/officeart/2008/layout/LinedList"/>
    <dgm:cxn modelId="{C2D505F6-D4EC-4356-91DD-ED1BD4EEA5DA}" type="presParOf" srcId="{BE6BC6B3-09AE-4FAD-B306-E3B1242166BA}" destId="{F6F038E3-76A0-4CAA-BCAE-148CE0DEF4AE}" srcOrd="3" destOrd="0" presId="urn:microsoft.com/office/officeart/2008/layout/LinedList"/>
    <dgm:cxn modelId="{C6DEF1A9-2192-4D6E-9AC3-4C86A6F85AC5}" type="presParOf" srcId="{F6F038E3-76A0-4CAA-BCAE-148CE0DEF4AE}" destId="{9A438A92-6BD7-4850-BB41-7A97E8A6C1FE}" srcOrd="0" destOrd="0" presId="urn:microsoft.com/office/officeart/2008/layout/LinedList"/>
    <dgm:cxn modelId="{41F09438-C3B8-42A3-AB87-EAEA51B122C1}" type="presParOf" srcId="{F6F038E3-76A0-4CAA-BCAE-148CE0DEF4AE}" destId="{3CBA8F11-4009-47EF-94EB-2111E67A6819}" srcOrd="1" destOrd="0" presId="urn:microsoft.com/office/officeart/2008/layout/LinedList"/>
    <dgm:cxn modelId="{5C3DDCC6-C56A-43B4-9ADF-A0424C209B82}" type="presParOf" srcId="{BE6BC6B3-09AE-4FAD-B306-E3B1242166BA}" destId="{3D1180F2-4B90-49A7-B92C-953AE08E7E30}" srcOrd="4" destOrd="0" presId="urn:microsoft.com/office/officeart/2008/layout/LinedList"/>
    <dgm:cxn modelId="{CE772393-E585-4E89-91F1-A3780718AEBC}" type="presParOf" srcId="{BE6BC6B3-09AE-4FAD-B306-E3B1242166BA}" destId="{10AB8723-1938-4FA9-8679-7D42E276852C}" srcOrd="5" destOrd="0" presId="urn:microsoft.com/office/officeart/2008/layout/LinedList"/>
    <dgm:cxn modelId="{8B650E49-C19C-4876-A096-9EBB6B661F5E}" type="presParOf" srcId="{10AB8723-1938-4FA9-8679-7D42E276852C}" destId="{0C0279F1-3146-40FC-AEAD-80BFF0C7EAF0}" srcOrd="0" destOrd="0" presId="urn:microsoft.com/office/officeart/2008/layout/LinedList"/>
    <dgm:cxn modelId="{C80B1DDA-BB17-491A-86D0-037522B1A2CE}" type="presParOf" srcId="{10AB8723-1938-4FA9-8679-7D42E276852C}" destId="{962A39E3-C103-4CD0-A87B-154B7EE8BDDA}" srcOrd="1" destOrd="0" presId="urn:microsoft.com/office/officeart/2008/layout/LinedList"/>
    <dgm:cxn modelId="{AFAEA33E-C9AB-455E-953F-1906DBAEB7BD}" type="presParOf" srcId="{BE6BC6B3-09AE-4FAD-B306-E3B1242166BA}" destId="{4D2DA668-1AF0-40D7-AFF4-18BCCD62EB4D}" srcOrd="6" destOrd="0" presId="urn:microsoft.com/office/officeart/2008/layout/LinedList"/>
    <dgm:cxn modelId="{FD3596ED-4CEB-493A-A4F1-E1D4B0FCB9B6}" type="presParOf" srcId="{BE6BC6B3-09AE-4FAD-B306-E3B1242166BA}" destId="{12BEB1D4-9BBF-4A80-82EC-5B59A4EDFD16}" srcOrd="7" destOrd="0" presId="urn:microsoft.com/office/officeart/2008/layout/LinedList"/>
    <dgm:cxn modelId="{DE00643B-C2CA-4696-8A07-79A81A861C5E}" type="presParOf" srcId="{12BEB1D4-9BBF-4A80-82EC-5B59A4EDFD16}" destId="{5C47BBB5-C214-45F1-886D-70C53A90DB13}" srcOrd="0" destOrd="0" presId="urn:microsoft.com/office/officeart/2008/layout/LinedList"/>
    <dgm:cxn modelId="{1E036A40-5685-4563-ACB9-F03E22BAC75E}" type="presParOf" srcId="{12BEB1D4-9BBF-4A80-82EC-5B59A4EDFD16}" destId="{2971254E-58D8-44FE-8647-289321DB1754}" srcOrd="1" destOrd="0" presId="urn:microsoft.com/office/officeart/2008/layout/LinedList"/>
    <dgm:cxn modelId="{11753149-4E10-404D-BF36-FB4BCC150E84}" type="presParOf" srcId="{BE6BC6B3-09AE-4FAD-B306-E3B1242166BA}" destId="{F044C8A1-967F-4D31-9CA6-C9A0E6FFF10A}" srcOrd="8" destOrd="0" presId="urn:microsoft.com/office/officeart/2008/layout/LinedList"/>
    <dgm:cxn modelId="{18D9EFD1-6611-4F0B-A09C-205456287730}" type="presParOf" srcId="{BE6BC6B3-09AE-4FAD-B306-E3B1242166BA}" destId="{4EF34EBA-70E0-40E7-9C3C-FDD30C386430}" srcOrd="9" destOrd="0" presId="urn:microsoft.com/office/officeart/2008/layout/LinedList"/>
    <dgm:cxn modelId="{65DC8AE9-1211-46C2-A6E8-EB3226753CED}" type="presParOf" srcId="{4EF34EBA-70E0-40E7-9C3C-FDD30C386430}" destId="{EC4F7BD3-96E0-4E8E-8342-7C5D43172F4D}" srcOrd="0" destOrd="0" presId="urn:microsoft.com/office/officeart/2008/layout/LinedList"/>
    <dgm:cxn modelId="{16802D14-A53F-4E3F-89C6-C9BC59E965CD}" type="presParOf" srcId="{4EF34EBA-70E0-40E7-9C3C-FDD30C386430}" destId="{CD4B1FF5-05DE-4860-A962-FCF2F54EC4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7D7159-8A67-474A-A6A5-B1FC8CA254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10CBA3-981D-4ABA-88B5-A3961A5E82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Peer reviews are a critical aspect of maintaining code quality and consistency</a:t>
          </a:r>
        </a:p>
      </dgm:t>
    </dgm:pt>
    <dgm:pt modelId="{3C8C95E9-A227-4811-90D1-ECBD3507AB62}" type="parTrans" cxnId="{05CCAAA4-DA88-48C9-A0C3-6C2364E40296}">
      <dgm:prSet/>
      <dgm:spPr/>
      <dgm:t>
        <a:bodyPr/>
        <a:lstStyle/>
        <a:p>
          <a:endParaRPr lang="en-US"/>
        </a:p>
      </dgm:t>
    </dgm:pt>
    <dgm:pt modelId="{2856C00F-F767-40D4-9730-2E2D5DC50443}" type="sibTrans" cxnId="{05CCAAA4-DA88-48C9-A0C3-6C2364E40296}">
      <dgm:prSet/>
      <dgm:spPr/>
      <dgm:t>
        <a:bodyPr/>
        <a:lstStyle/>
        <a:p>
          <a:endParaRPr lang="en-US"/>
        </a:p>
      </dgm:t>
    </dgm:pt>
    <dgm:pt modelId="{375C44A1-AA86-450D-A013-48A39892C4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Utilizing protected branches ensures that version control systems are not directly modified without proper oversight and permission</a:t>
          </a:r>
        </a:p>
      </dgm:t>
    </dgm:pt>
    <dgm:pt modelId="{3581E375-DEF1-41A4-A54B-37F1A8CBF000}" type="parTrans" cxnId="{4E67ADBB-9D94-4A86-A004-63D57386F531}">
      <dgm:prSet/>
      <dgm:spPr/>
      <dgm:t>
        <a:bodyPr/>
        <a:lstStyle/>
        <a:p>
          <a:endParaRPr lang="en-US"/>
        </a:p>
      </dgm:t>
    </dgm:pt>
    <dgm:pt modelId="{188B5A1B-5AB0-47C3-AC90-B788D81A026C}" type="sibTrans" cxnId="{4E67ADBB-9D94-4A86-A004-63D57386F531}">
      <dgm:prSet/>
      <dgm:spPr/>
      <dgm:t>
        <a:bodyPr/>
        <a:lstStyle/>
        <a:p>
          <a:endParaRPr lang="en-US"/>
        </a:p>
      </dgm:t>
    </dgm:pt>
    <dgm:pt modelId="{B1B70C45-B800-48FB-960E-B6AE257344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Audit logs allow the team to trace who made changes to code, when and where. </a:t>
          </a:r>
        </a:p>
      </dgm:t>
    </dgm:pt>
    <dgm:pt modelId="{FF05DC0D-2940-4CD0-BFB3-E27F574C1E0C}" type="parTrans" cxnId="{8F450317-0E0E-44F4-AF88-F0DD21F91410}">
      <dgm:prSet/>
      <dgm:spPr/>
      <dgm:t>
        <a:bodyPr/>
        <a:lstStyle/>
        <a:p>
          <a:endParaRPr lang="en-US"/>
        </a:p>
      </dgm:t>
    </dgm:pt>
    <dgm:pt modelId="{EBE89248-AD86-4098-ACDB-4EC8FDC9B726}" type="sibTrans" cxnId="{8F450317-0E0E-44F4-AF88-F0DD21F91410}">
      <dgm:prSet/>
      <dgm:spPr/>
      <dgm:t>
        <a:bodyPr/>
        <a:lstStyle/>
        <a:p>
          <a:endParaRPr lang="en-US"/>
        </a:p>
      </dgm:t>
    </dgm:pt>
    <dgm:pt modelId="{61C33235-27A9-4E7A-B4CC-69A8878BE8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Enabling audit logs ensures a full history of the codes access and modifications, ensuring transparency and accountability</a:t>
          </a:r>
        </a:p>
      </dgm:t>
    </dgm:pt>
    <dgm:pt modelId="{582E05DF-972E-4CAE-BAC6-5C53D4E3A81A}" type="parTrans" cxnId="{E7BD3795-CDA3-459E-B9BD-9DD57E4FA33D}">
      <dgm:prSet/>
      <dgm:spPr/>
      <dgm:t>
        <a:bodyPr/>
        <a:lstStyle/>
        <a:p>
          <a:endParaRPr lang="en-US"/>
        </a:p>
      </dgm:t>
    </dgm:pt>
    <dgm:pt modelId="{C316766D-CBA1-4B78-A6A8-8FF7FC3825CC}" type="sibTrans" cxnId="{E7BD3795-CDA3-459E-B9BD-9DD57E4FA33D}">
      <dgm:prSet/>
      <dgm:spPr/>
      <dgm:t>
        <a:bodyPr/>
        <a:lstStyle/>
        <a:p>
          <a:endParaRPr lang="en-US"/>
        </a:p>
      </dgm:t>
    </dgm:pt>
    <dgm:pt modelId="{DD6FB1BE-0D5C-4C4C-86D7-416A2DCDC3BD}" type="pres">
      <dgm:prSet presAssocID="{237D7159-8A67-474A-A6A5-B1FC8CA254D2}" presName="root" presStyleCnt="0">
        <dgm:presLayoutVars>
          <dgm:dir/>
          <dgm:resizeHandles val="exact"/>
        </dgm:presLayoutVars>
      </dgm:prSet>
      <dgm:spPr/>
    </dgm:pt>
    <dgm:pt modelId="{A8FAECC6-8612-4D97-AEB4-591A7595CECB}" type="pres">
      <dgm:prSet presAssocID="{D410CBA3-981D-4ABA-88B5-A3961A5E8225}" presName="compNode" presStyleCnt="0"/>
      <dgm:spPr/>
    </dgm:pt>
    <dgm:pt modelId="{5A5AB70D-FFCE-498D-8ADD-24524CA75020}" type="pres">
      <dgm:prSet presAssocID="{D410CBA3-981D-4ABA-88B5-A3961A5E8225}" presName="bgRect" presStyleLbl="bgShp" presStyleIdx="0" presStyleCnt="4"/>
      <dgm:spPr/>
    </dgm:pt>
    <dgm:pt modelId="{998D5DD6-D3D3-4555-A969-D6ADDBCEAEDB}" type="pres">
      <dgm:prSet presAssocID="{D410CBA3-981D-4ABA-88B5-A3961A5E822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181C1303-FD6A-4442-9171-89CDB87F56AB}" type="pres">
      <dgm:prSet presAssocID="{D410CBA3-981D-4ABA-88B5-A3961A5E8225}" presName="spaceRect" presStyleCnt="0"/>
      <dgm:spPr/>
    </dgm:pt>
    <dgm:pt modelId="{8A8B80B6-9599-4C3B-B79D-2921B294F7A6}" type="pres">
      <dgm:prSet presAssocID="{D410CBA3-981D-4ABA-88B5-A3961A5E8225}" presName="parTx" presStyleLbl="revTx" presStyleIdx="0" presStyleCnt="4">
        <dgm:presLayoutVars>
          <dgm:chMax val="0"/>
          <dgm:chPref val="0"/>
        </dgm:presLayoutVars>
      </dgm:prSet>
      <dgm:spPr/>
    </dgm:pt>
    <dgm:pt modelId="{BA91238B-1ABD-4184-8C5B-BF6F8D9F12C9}" type="pres">
      <dgm:prSet presAssocID="{2856C00F-F767-40D4-9730-2E2D5DC50443}" presName="sibTrans" presStyleCnt="0"/>
      <dgm:spPr/>
    </dgm:pt>
    <dgm:pt modelId="{98F20558-279E-433F-B675-79136E59F132}" type="pres">
      <dgm:prSet presAssocID="{375C44A1-AA86-450D-A013-48A39892C4A8}" presName="compNode" presStyleCnt="0"/>
      <dgm:spPr/>
    </dgm:pt>
    <dgm:pt modelId="{8BFE34C8-1EE5-4FDF-B769-4EC5E309DB19}" type="pres">
      <dgm:prSet presAssocID="{375C44A1-AA86-450D-A013-48A39892C4A8}" presName="bgRect" presStyleLbl="bgShp" presStyleIdx="1" presStyleCnt="4"/>
      <dgm:spPr/>
    </dgm:pt>
    <dgm:pt modelId="{65320D56-0D60-4EB0-BA14-D9FE7F81EA18}" type="pres">
      <dgm:prSet presAssocID="{375C44A1-AA86-450D-A013-48A39892C4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D9DF6D0-32F4-44D6-A385-1199FCD866E3}" type="pres">
      <dgm:prSet presAssocID="{375C44A1-AA86-450D-A013-48A39892C4A8}" presName="spaceRect" presStyleCnt="0"/>
      <dgm:spPr/>
    </dgm:pt>
    <dgm:pt modelId="{14B67EA9-E084-485F-AECD-3A33ED77A0AC}" type="pres">
      <dgm:prSet presAssocID="{375C44A1-AA86-450D-A013-48A39892C4A8}" presName="parTx" presStyleLbl="revTx" presStyleIdx="1" presStyleCnt="4">
        <dgm:presLayoutVars>
          <dgm:chMax val="0"/>
          <dgm:chPref val="0"/>
        </dgm:presLayoutVars>
      </dgm:prSet>
      <dgm:spPr/>
    </dgm:pt>
    <dgm:pt modelId="{CA652A60-22F1-4FA0-ACDF-FD59967D18B1}" type="pres">
      <dgm:prSet presAssocID="{188B5A1B-5AB0-47C3-AC90-B788D81A026C}" presName="sibTrans" presStyleCnt="0"/>
      <dgm:spPr/>
    </dgm:pt>
    <dgm:pt modelId="{A4E9865E-57AE-4813-B51A-519D77CEA99D}" type="pres">
      <dgm:prSet presAssocID="{B1B70C45-B800-48FB-960E-B6AE25734466}" presName="compNode" presStyleCnt="0"/>
      <dgm:spPr/>
    </dgm:pt>
    <dgm:pt modelId="{7DF9E399-0798-4FEE-8BAF-4475DDD31726}" type="pres">
      <dgm:prSet presAssocID="{B1B70C45-B800-48FB-960E-B6AE25734466}" presName="bgRect" presStyleLbl="bgShp" presStyleIdx="2" presStyleCnt="4"/>
      <dgm:spPr/>
    </dgm:pt>
    <dgm:pt modelId="{3C514519-FDAA-4A37-823D-95F90D2285BF}" type="pres">
      <dgm:prSet presAssocID="{B1B70C45-B800-48FB-960E-B6AE2573446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2F0F1D3-0805-4D0F-B676-3D6CE112FBBD}" type="pres">
      <dgm:prSet presAssocID="{B1B70C45-B800-48FB-960E-B6AE25734466}" presName="spaceRect" presStyleCnt="0"/>
      <dgm:spPr/>
    </dgm:pt>
    <dgm:pt modelId="{62F19B67-762F-4009-9685-1E6C67707400}" type="pres">
      <dgm:prSet presAssocID="{B1B70C45-B800-48FB-960E-B6AE25734466}" presName="parTx" presStyleLbl="revTx" presStyleIdx="2" presStyleCnt="4">
        <dgm:presLayoutVars>
          <dgm:chMax val="0"/>
          <dgm:chPref val="0"/>
        </dgm:presLayoutVars>
      </dgm:prSet>
      <dgm:spPr/>
    </dgm:pt>
    <dgm:pt modelId="{E12D6BE5-F181-448E-B797-646B85CAC110}" type="pres">
      <dgm:prSet presAssocID="{EBE89248-AD86-4098-ACDB-4EC8FDC9B726}" presName="sibTrans" presStyleCnt="0"/>
      <dgm:spPr/>
    </dgm:pt>
    <dgm:pt modelId="{D95E7522-DB8E-4179-94C7-D8545D2FABEE}" type="pres">
      <dgm:prSet presAssocID="{61C33235-27A9-4E7A-B4CC-69A8878BE89A}" presName="compNode" presStyleCnt="0"/>
      <dgm:spPr/>
    </dgm:pt>
    <dgm:pt modelId="{23367F2E-D0EA-45E1-BFC1-B48AAF9C111A}" type="pres">
      <dgm:prSet presAssocID="{61C33235-27A9-4E7A-B4CC-69A8878BE89A}" presName="bgRect" presStyleLbl="bgShp" presStyleIdx="3" presStyleCnt="4"/>
      <dgm:spPr/>
    </dgm:pt>
    <dgm:pt modelId="{7ED7BFE9-5BB4-48F2-841E-F3950A32391E}" type="pres">
      <dgm:prSet presAssocID="{61C33235-27A9-4E7A-B4CC-69A8878BE8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0587707-7FB9-4D59-8136-9AF67016EBC9}" type="pres">
      <dgm:prSet presAssocID="{61C33235-27A9-4E7A-B4CC-69A8878BE89A}" presName="spaceRect" presStyleCnt="0"/>
      <dgm:spPr/>
    </dgm:pt>
    <dgm:pt modelId="{D6570E56-5497-457B-B9A7-EB48F39A68ED}" type="pres">
      <dgm:prSet presAssocID="{61C33235-27A9-4E7A-B4CC-69A8878BE8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F450317-0E0E-44F4-AF88-F0DD21F91410}" srcId="{237D7159-8A67-474A-A6A5-B1FC8CA254D2}" destId="{B1B70C45-B800-48FB-960E-B6AE25734466}" srcOrd="2" destOrd="0" parTransId="{FF05DC0D-2940-4CD0-BFB3-E27F574C1E0C}" sibTransId="{EBE89248-AD86-4098-ACDB-4EC8FDC9B726}"/>
    <dgm:cxn modelId="{EB45D14A-9850-4B7A-B320-60859E3F7E7D}" type="presOf" srcId="{61C33235-27A9-4E7A-B4CC-69A8878BE89A}" destId="{D6570E56-5497-457B-B9A7-EB48F39A68ED}" srcOrd="0" destOrd="0" presId="urn:microsoft.com/office/officeart/2018/2/layout/IconVerticalSolidList"/>
    <dgm:cxn modelId="{749F3F87-E775-4EF9-BC8F-87CB4A73D5F3}" type="presOf" srcId="{237D7159-8A67-474A-A6A5-B1FC8CA254D2}" destId="{DD6FB1BE-0D5C-4C4C-86D7-416A2DCDC3BD}" srcOrd="0" destOrd="0" presId="urn:microsoft.com/office/officeart/2018/2/layout/IconVerticalSolidList"/>
    <dgm:cxn modelId="{E130248B-D83E-43F3-8A8E-F553FAD0E1CE}" type="presOf" srcId="{B1B70C45-B800-48FB-960E-B6AE25734466}" destId="{62F19B67-762F-4009-9685-1E6C67707400}" srcOrd="0" destOrd="0" presId="urn:microsoft.com/office/officeart/2018/2/layout/IconVerticalSolidList"/>
    <dgm:cxn modelId="{3B003093-E038-4DAD-B36B-7EE4BAFCC83D}" type="presOf" srcId="{375C44A1-AA86-450D-A013-48A39892C4A8}" destId="{14B67EA9-E084-485F-AECD-3A33ED77A0AC}" srcOrd="0" destOrd="0" presId="urn:microsoft.com/office/officeart/2018/2/layout/IconVerticalSolidList"/>
    <dgm:cxn modelId="{E7BD3795-CDA3-459E-B9BD-9DD57E4FA33D}" srcId="{237D7159-8A67-474A-A6A5-B1FC8CA254D2}" destId="{61C33235-27A9-4E7A-B4CC-69A8878BE89A}" srcOrd="3" destOrd="0" parTransId="{582E05DF-972E-4CAE-BAC6-5C53D4E3A81A}" sibTransId="{C316766D-CBA1-4B78-A6A8-8FF7FC3825CC}"/>
    <dgm:cxn modelId="{05CCAAA4-DA88-48C9-A0C3-6C2364E40296}" srcId="{237D7159-8A67-474A-A6A5-B1FC8CA254D2}" destId="{D410CBA3-981D-4ABA-88B5-A3961A5E8225}" srcOrd="0" destOrd="0" parTransId="{3C8C95E9-A227-4811-90D1-ECBD3507AB62}" sibTransId="{2856C00F-F767-40D4-9730-2E2D5DC50443}"/>
    <dgm:cxn modelId="{4E67ADBB-9D94-4A86-A004-63D57386F531}" srcId="{237D7159-8A67-474A-A6A5-B1FC8CA254D2}" destId="{375C44A1-AA86-450D-A013-48A39892C4A8}" srcOrd="1" destOrd="0" parTransId="{3581E375-DEF1-41A4-A54B-37F1A8CBF000}" sibTransId="{188B5A1B-5AB0-47C3-AC90-B788D81A026C}"/>
    <dgm:cxn modelId="{8BBDBEED-4BA5-46F6-B31D-18172906FF53}" type="presOf" srcId="{D410CBA3-981D-4ABA-88B5-A3961A5E8225}" destId="{8A8B80B6-9599-4C3B-B79D-2921B294F7A6}" srcOrd="0" destOrd="0" presId="urn:microsoft.com/office/officeart/2018/2/layout/IconVerticalSolidList"/>
    <dgm:cxn modelId="{10A4A078-AA00-42FF-A725-CCEA6712BE5E}" type="presParOf" srcId="{DD6FB1BE-0D5C-4C4C-86D7-416A2DCDC3BD}" destId="{A8FAECC6-8612-4D97-AEB4-591A7595CECB}" srcOrd="0" destOrd="0" presId="urn:microsoft.com/office/officeart/2018/2/layout/IconVerticalSolidList"/>
    <dgm:cxn modelId="{372742DA-BF42-40FC-9296-4889D5C7AB9E}" type="presParOf" srcId="{A8FAECC6-8612-4D97-AEB4-591A7595CECB}" destId="{5A5AB70D-FFCE-498D-8ADD-24524CA75020}" srcOrd="0" destOrd="0" presId="urn:microsoft.com/office/officeart/2018/2/layout/IconVerticalSolidList"/>
    <dgm:cxn modelId="{66115301-797C-40D5-A58D-8D922DDF4435}" type="presParOf" srcId="{A8FAECC6-8612-4D97-AEB4-591A7595CECB}" destId="{998D5DD6-D3D3-4555-A969-D6ADDBCEAEDB}" srcOrd="1" destOrd="0" presId="urn:microsoft.com/office/officeart/2018/2/layout/IconVerticalSolidList"/>
    <dgm:cxn modelId="{336B238C-9A64-4E65-A6CD-8EDF46341341}" type="presParOf" srcId="{A8FAECC6-8612-4D97-AEB4-591A7595CECB}" destId="{181C1303-FD6A-4442-9171-89CDB87F56AB}" srcOrd="2" destOrd="0" presId="urn:microsoft.com/office/officeart/2018/2/layout/IconVerticalSolidList"/>
    <dgm:cxn modelId="{C466C550-39DB-4675-B3C8-ABEFA136DFEB}" type="presParOf" srcId="{A8FAECC6-8612-4D97-AEB4-591A7595CECB}" destId="{8A8B80B6-9599-4C3B-B79D-2921B294F7A6}" srcOrd="3" destOrd="0" presId="urn:microsoft.com/office/officeart/2018/2/layout/IconVerticalSolidList"/>
    <dgm:cxn modelId="{A6834626-9F79-4E68-8D63-4417D1C23DD2}" type="presParOf" srcId="{DD6FB1BE-0D5C-4C4C-86D7-416A2DCDC3BD}" destId="{BA91238B-1ABD-4184-8C5B-BF6F8D9F12C9}" srcOrd="1" destOrd="0" presId="urn:microsoft.com/office/officeart/2018/2/layout/IconVerticalSolidList"/>
    <dgm:cxn modelId="{1107CA23-FF9B-4259-88E2-6A2AEC3163AE}" type="presParOf" srcId="{DD6FB1BE-0D5C-4C4C-86D7-416A2DCDC3BD}" destId="{98F20558-279E-433F-B675-79136E59F132}" srcOrd="2" destOrd="0" presId="urn:microsoft.com/office/officeart/2018/2/layout/IconVerticalSolidList"/>
    <dgm:cxn modelId="{21EDCF80-EB5D-493D-A480-632A2C21FCC2}" type="presParOf" srcId="{98F20558-279E-433F-B675-79136E59F132}" destId="{8BFE34C8-1EE5-4FDF-B769-4EC5E309DB19}" srcOrd="0" destOrd="0" presId="urn:microsoft.com/office/officeart/2018/2/layout/IconVerticalSolidList"/>
    <dgm:cxn modelId="{52E1A379-1D2E-4600-BC63-F931646C0D71}" type="presParOf" srcId="{98F20558-279E-433F-B675-79136E59F132}" destId="{65320D56-0D60-4EB0-BA14-D9FE7F81EA18}" srcOrd="1" destOrd="0" presId="urn:microsoft.com/office/officeart/2018/2/layout/IconVerticalSolidList"/>
    <dgm:cxn modelId="{34B3F58D-B0BA-4A0D-826C-B6AB56035FA6}" type="presParOf" srcId="{98F20558-279E-433F-B675-79136E59F132}" destId="{FD9DF6D0-32F4-44D6-A385-1199FCD866E3}" srcOrd="2" destOrd="0" presId="urn:microsoft.com/office/officeart/2018/2/layout/IconVerticalSolidList"/>
    <dgm:cxn modelId="{46503BD6-E695-40BD-9390-0C15982826C9}" type="presParOf" srcId="{98F20558-279E-433F-B675-79136E59F132}" destId="{14B67EA9-E084-485F-AECD-3A33ED77A0AC}" srcOrd="3" destOrd="0" presId="urn:microsoft.com/office/officeart/2018/2/layout/IconVerticalSolidList"/>
    <dgm:cxn modelId="{2EAFC10F-D174-42D2-B02B-A1B29CF01B66}" type="presParOf" srcId="{DD6FB1BE-0D5C-4C4C-86D7-416A2DCDC3BD}" destId="{CA652A60-22F1-4FA0-ACDF-FD59967D18B1}" srcOrd="3" destOrd="0" presId="urn:microsoft.com/office/officeart/2018/2/layout/IconVerticalSolidList"/>
    <dgm:cxn modelId="{89715B7F-1751-4CB6-BD70-6C865DA0FED2}" type="presParOf" srcId="{DD6FB1BE-0D5C-4C4C-86D7-416A2DCDC3BD}" destId="{A4E9865E-57AE-4813-B51A-519D77CEA99D}" srcOrd="4" destOrd="0" presId="urn:microsoft.com/office/officeart/2018/2/layout/IconVerticalSolidList"/>
    <dgm:cxn modelId="{FEC3668F-C3E4-4788-BFA2-D3855AD292B2}" type="presParOf" srcId="{A4E9865E-57AE-4813-B51A-519D77CEA99D}" destId="{7DF9E399-0798-4FEE-8BAF-4475DDD31726}" srcOrd="0" destOrd="0" presId="urn:microsoft.com/office/officeart/2018/2/layout/IconVerticalSolidList"/>
    <dgm:cxn modelId="{AC666966-FCD2-4517-BAC3-DB4DF929169F}" type="presParOf" srcId="{A4E9865E-57AE-4813-B51A-519D77CEA99D}" destId="{3C514519-FDAA-4A37-823D-95F90D2285BF}" srcOrd="1" destOrd="0" presId="urn:microsoft.com/office/officeart/2018/2/layout/IconVerticalSolidList"/>
    <dgm:cxn modelId="{64A9223C-8132-481A-9C7D-7F6E6DA6E36E}" type="presParOf" srcId="{A4E9865E-57AE-4813-B51A-519D77CEA99D}" destId="{82F0F1D3-0805-4D0F-B676-3D6CE112FBBD}" srcOrd="2" destOrd="0" presId="urn:microsoft.com/office/officeart/2018/2/layout/IconVerticalSolidList"/>
    <dgm:cxn modelId="{89D22D8A-152A-4EEA-80F2-44D996CC411F}" type="presParOf" srcId="{A4E9865E-57AE-4813-B51A-519D77CEA99D}" destId="{62F19B67-762F-4009-9685-1E6C67707400}" srcOrd="3" destOrd="0" presId="urn:microsoft.com/office/officeart/2018/2/layout/IconVerticalSolidList"/>
    <dgm:cxn modelId="{EA1944A9-C356-4337-B68F-06626BC7C174}" type="presParOf" srcId="{DD6FB1BE-0D5C-4C4C-86D7-416A2DCDC3BD}" destId="{E12D6BE5-F181-448E-B797-646B85CAC110}" srcOrd="5" destOrd="0" presId="urn:microsoft.com/office/officeart/2018/2/layout/IconVerticalSolidList"/>
    <dgm:cxn modelId="{D675C0A1-3270-4B02-A661-A6D628D18709}" type="presParOf" srcId="{DD6FB1BE-0D5C-4C4C-86D7-416A2DCDC3BD}" destId="{D95E7522-DB8E-4179-94C7-D8545D2FABEE}" srcOrd="6" destOrd="0" presId="urn:microsoft.com/office/officeart/2018/2/layout/IconVerticalSolidList"/>
    <dgm:cxn modelId="{BCA3794E-1060-4FFC-A055-FAC7B8D4F6E0}" type="presParOf" srcId="{D95E7522-DB8E-4179-94C7-D8545D2FABEE}" destId="{23367F2E-D0EA-45E1-BFC1-B48AAF9C111A}" srcOrd="0" destOrd="0" presId="urn:microsoft.com/office/officeart/2018/2/layout/IconVerticalSolidList"/>
    <dgm:cxn modelId="{F1D4E378-DE6E-475D-8D73-033D90035141}" type="presParOf" srcId="{D95E7522-DB8E-4179-94C7-D8545D2FABEE}" destId="{7ED7BFE9-5BB4-48F2-841E-F3950A32391E}" srcOrd="1" destOrd="0" presId="urn:microsoft.com/office/officeart/2018/2/layout/IconVerticalSolidList"/>
    <dgm:cxn modelId="{70A86A45-A6CC-4AA0-85CD-B5D70FF8743F}" type="presParOf" srcId="{D95E7522-DB8E-4179-94C7-D8545D2FABEE}" destId="{B0587707-7FB9-4D59-8136-9AF67016EBC9}" srcOrd="2" destOrd="0" presId="urn:microsoft.com/office/officeart/2018/2/layout/IconVerticalSolidList"/>
    <dgm:cxn modelId="{7B599847-A2CA-4020-8BD0-764CCE66D57C}" type="presParOf" srcId="{D95E7522-DB8E-4179-94C7-D8545D2FABEE}" destId="{D6570E56-5497-457B-B9A7-EB48F39A68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BBEF00-4ABE-423D-B598-816CE2C8F98D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F816A87-7C79-495E-ACBA-4AE8AEA1916C}">
      <dgm:prSet/>
      <dgm:spPr/>
      <dgm:t>
        <a:bodyPr/>
        <a:lstStyle/>
        <a:p>
          <a:r>
            <a:rPr lang="en-US"/>
            <a:t>Leaked credentials will lead to data breaches and unauthorized access</a:t>
          </a:r>
        </a:p>
      </dgm:t>
    </dgm:pt>
    <dgm:pt modelId="{85ABCA1A-E033-4217-8610-CC20C9A4F384}" type="parTrans" cxnId="{E4C8F74E-7891-4DF8-B938-1C58EF6879D5}">
      <dgm:prSet/>
      <dgm:spPr/>
      <dgm:t>
        <a:bodyPr/>
        <a:lstStyle/>
        <a:p>
          <a:endParaRPr lang="en-US"/>
        </a:p>
      </dgm:t>
    </dgm:pt>
    <dgm:pt modelId="{C1C6B01C-60C9-4206-A964-B3788CDB0619}" type="sibTrans" cxnId="{E4C8F74E-7891-4DF8-B938-1C58EF6879D5}">
      <dgm:prSet/>
      <dgm:spPr/>
      <dgm:t>
        <a:bodyPr/>
        <a:lstStyle/>
        <a:p>
          <a:endParaRPr lang="en-US"/>
        </a:p>
      </dgm:t>
    </dgm:pt>
    <dgm:pt modelId="{785FEB86-40FA-464D-969A-C91A0DDAC72E}">
      <dgm:prSet/>
      <dgm:spPr/>
      <dgm:t>
        <a:bodyPr/>
        <a:lstStyle/>
        <a:p>
          <a:r>
            <a:rPr lang="en-US"/>
            <a:t>Attackers can scan public repositories for exposed secrets</a:t>
          </a:r>
        </a:p>
      </dgm:t>
    </dgm:pt>
    <dgm:pt modelId="{EA3C25CF-84BD-4ED9-8E7D-B49E6DA9649D}" type="parTrans" cxnId="{CCC19743-81C5-46B9-8EAA-5277CC330DC8}">
      <dgm:prSet/>
      <dgm:spPr/>
      <dgm:t>
        <a:bodyPr/>
        <a:lstStyle/>
        <a:p>
          <a:endParaRPr lang="en-US"/>
        </a:p>
      </dgm:t>
    </dgm:pt>
    <dgm:pt modelId="{41B91FD3-E2D7-412D-8A44-1EE2301C8D66}" type="sibTrans" cxnId="{CCC19743-81C5-46B9-8EAA-5277CC330DC8}">
      <dgm:prSet/>
      <dgm:spPr/>
      <dgm:t>
        <a:bodyPr/>
        <a:lstStyle/>
        <a:p>
          <a:endParaRPr lang="en-US"/>
        </a:p>
      </dgm:t>
    </dgm:pt>
    <dgm:pt modelId="{F1020B20-07FA-4649-83FA-A59B5EBEC2CE}">
      <dgm:prSet/>
      <dgm:spPr/>
      <dgm:t>
        <a:bodyPr/>
        <a:lstStyle/>
        <a:p>
          <a:r>
            <a:rPr lang="en-US"/>
            <a:t>Proper secrets management prevents security incidents</a:t>
          </a:r>
        </a:p>
      </dgm:t>
    </dgm:pt>
    <dgm:pt modelId="{84B9D07D-F1DE-4A55-87DA-616F7A15494F}" type="parTrans" cxnId="{2C7AC692-21AA-445C-B127-6698EC0FF767}">
      <dgm:prSet/>
      <dgm:spPr/>
      <dgm:t>
        <a:bodyPr/>
        <a:lstStyle/>
        <a:p>
          <a:endParaRPr lang="en-US"/>
        </a:p>
      </dgm:t>
    </dgm:pt>
    <dgm:pt modelId="{81D60F16-C807-4A7D-B8F7-DD1F36161FD1}" type="sibTrans" cxnId="{2C7AC692-21AA-445C-B127-6698EC0FF767}">
      <dgm:prSet/>
      <dgm:spPr/>
      <dgm:t>
        <a:bodyPr/>
        <a:lstStyle/>
        <a:p>
          <a:endParaRPr lang="en-US"/>
        </a:p>
      </dgm:t>
    </dgm:pt>
    <dgm:pt modelId="{E998444D-239F-422B-B9E7-F9A4633E11A5}">
      <dgm:prSet/>
      <dgm:spPr/>
      <dgm:t>
        <a:bodyPr/>
        <a:lstStyle/>
        <a:p>
          <a:r>
            <a:rPr lang="en-US"/>
            <a:t>Never store credentials, passwords, API keys, or secrets inside of the repository</a:t>
          </a:r>
        </a:p>
      </dgm:t>
    </dgm:pt>
    <dgm:pt modelId="{E9F365C5-4880-4953-8253-7E2BA69DB818}" type="parTrans" cxnId="{08E4BBDF-196A-45D2-8721-BC35920A27B3}">
      <dgm:prSet/>
      <dgm:spPr/>
      <dgm:t>
        <a:bodyPr/>
        <a:lstStyle/>
        <a:p>
          <a:endParaRPr lang="en-US"/>
        </a:p>
      </dgm:t>
    </dgm:pt>
    <dgm:pt modelId="{85424F4D-2341-4B31-B8B7-981E7DB11AA5}" type="sibTrans" cxnId="{08E4BBDF-196A-45D2-8721-BC35920A27B3}">
      <dgm:prSet/>
      <dgm:spPr/>
      <dgm:t>
        <a:bodyPr/>
        <a:lstStyle/>
        <a:p>
          <a:endParaRPr lang="en-US"/>
        </a:p>
      </dgm:t>
    </dgm:pt>
    <dgm:pt modelId="{86A49803-09AA-40BB-9766-875A74791334}">
      <dgm:prSet/>
      <dgm:spPr/>
      <dgm:t>
        <a:bodyPr/>
        <a:lstStyle/>
        <a:p>
          <a:r>
            <a:rPr lang="en-US"/>
            <a:t>Use environment variables or secret management tools (ex. Hashers)</a:t>
          </a:r>
        </a:p>
      </dgm:t>
    </dgm:pt>
    <dgm:pt modelId="{AE93E12E-3CC0-41A3-95CA-450C9B5E2E4A}" type="parTrans" cxnId="{133BC740-D596-4ACD-AE3A-6DA914949811}">
      <dgm:prSet/>
      <dgm:spPr/>
      <dgm:t>
        <a:bodyPr/>
        <a:lstStyle/>
        <a:p>
          <a:endParaRPr lang="en-US"/>
        </a:p>
      </dgm:t>
    </dgm:pt>
    <dgm:pt modelId="{5BF5924A-4FD6-4157-9471-254B4BEA71AA}" type="sibTrans" cxnId="{133BC740-D596-4ACD-AE3A-6DA914949811}">
      <dgm:prSet/>
      <dgm:spPr/>
      <dgm:t>
        <a:bodyPr/>
        <a:lstStyle/>
        <a:p>
          <a:endParaRPr lang="en-US"/>
        </a:p>
      </dgm:t>
    </dgm:pt>
    <dgm:pt modelId="{D9168027-884B-4114-9EF8-85DF16C4625A}">
      <dgm:prSet/>
      <dgm:spPr/>
      <dgm:t>
        <a:bodyPr/>
        <a:lstStyle/>
        <a:p>
          <a:r>
            <a:rPr lang="en-US"/>
            <a:t>Regularly scan repositories for any accidental exposures</a:t>
          </a:r>
        </a:p>
      </dgm:t>
    </dgm:pt>
    <dgm:pt modelId="{038BF1DD-7188-467B-8B52-06997D8059A3}" type="parTrans" cxnId="{D9E8F7EB-1DFF-41D4-95A9-521C562B38E0}">
      <dgm:prSet/>
      <dgm:spPr/>
      <dgm:t>
        <a:bodyPr/>
        <a:lstStyle/>
        <a:p>
          <a:endParaRPr lang="en-US"/>
        </a:p>
      </dgm:t>
    </dgm:pt>
    <dgm:pt modelId="{CC2ACDFA-8E50-4EE8-98C6-37ABB1799CF7}" type="sibTrans" cxnId="{D9E8F7EB-1DFF-41D4-95A9-521C562B38E0}">
      <dgm:prSet/>
      <dgm:spPr/>
      <dgm:t>
        <a:bodyPr/>
        <a:lstStyle/>
        <a:p>
          <a:endParaRPr lang="en-US"/>
        </a:p>
      </dgm:t>
    </dgm:pt>
    <dgm:pt modelId="{F0864DE8-6621-4D50-B4D7-F9C33D2984F4}" type="pres">
      <dgm:prSet presAssocID="{BBBBEF00-4ABE-423D-B598-816CE2C8F98D}" presName="vert0" presStyleCnt="0">
        <dgm:presLayoutVars>
          <dgm:dir/>
          <dgm:animOne val="branch"/>
          <dgm:animLvl val="lvl"/>
        </dgm:presLayoutVars>
      </dgm:prSet>
      <dgm:spPr/>
    </dgm:pt>
    <dgm:pt modelId="{58820244-97BA-4E92-A1FC-2834D19716CC}" type="pres">
      <dgm:prSet presAssocID="{9F816A87-7C79-495E-ACBA-4AE8AEA1916C}" presName="thickLine" presStyleLbl="alignNode1" presStyleIdx="0" presStyleCnt="6"/>
      <dgm:spPr/>
    </dgm:pt>
    <dgm:pt modelId="{2783E727-100C-4E80-99B5-35783DD954EF}" type="pres">
      <dgm:prSet presAssocID="{9F816A87-7C79-495E-ACBA-4AE8AEA1916C}" presName="horz1" presStyleCnt="0"/>
      <dgm:spPr/>
    </dgm:pt>
    <dgm:pt modelId="{754558BC-53AB-4D41-9A6F-CBB8030DBAF9}" type="pres">
      <dgm:prSet presAssocID="{9F816A87-7C79-495E-ACBA-4AE8AEA1916C}" presName="tx1" presStyleLbl="revTx" presStyleIdx="0" presStyleCnt="6"/>
      <dgm:spPr/>
    </dgm:pt>
    <dgm:pt modelId="{5DDFD123-EF71-4231-A80F-71AABD98E78A}" type="pres">
      <dgm:prSet presAssocID="{9F816A87-7C79-495E-ACBA-4AE8AEA1916C}" presName="vert1" presStyleCnt="0"/>
      <dgm:spPr/>
    </dgm:pt>
    <dgm:pt modelId="{829826ED-A1F0-48BD-A8EF-C0E5E851DB51}" type="pres">
      <dgm:prSet presAssocID="{785FEB86-40FA-464D-969A-C91A0DDAC72E}" presName="thickLine" presStyleLbl="alignNode1" presStyleIdx="1" presStyleCnt="6"/>
      <dgm:spPr/>
    </dgm:pt>
    <dgm:pt modelId="{85D548D2-8DDC-49CD-8449-6A3EC043430C}" type="pres">
      <dgm:prSet presAssocID="{785FEB86-40FA-464D-969A-C91A0DDAC72E}" presName="horz1" presStyleCnt="0"/>
      <dgm:spPr/>
    </dgm:pt>
    <dgm:pt modelId="{E78B3BAD-FF23-4797-8FC0-032C849E97CE}" type="pres">
      <dgm:prSet presAssocID="{785FEB86-40FA-464D-969A-C91A0DDAC72E}" presName="tx1" presStyleLbl="revTx" presStyleIdx="1" presStyleCnt="6"/>
      <dgm:spPr/>
    </dgm:pt>
    <dgm:pt modelId="{271165AE-E6AA-43DC-AFA0-0C4ABCE2E8ED}" type="pres">
      <dgm:prSet presAssocID="{785FEB86-40FA-464D-969A-C91A0DDAC72E}" presName="vert1" presStyleCnt="0"/>
      <dgm:spPr/>
    </dgm:pt>
    <dgm:pt modelId="{3045FE0C-C610-48BD-A51B-8936FFB399CF}" type="pres">
      <dgm:prSet presAssocID="{F1020B20-07FA-4649-83FA-A59B5EBEC2CE}" presName="thickLine" presStyleLbl="alignNode1" presStyleIdx="2" presStyleCnt="6"/>
      <dgm:spPr/>
    </dgm:pt>
    <dgm:pt modelId="{3DE89E1F-E285-44EB-8E57-D37535BC9BE8}" type="pres">
      <dgm:prSet presAssocID="{F1020B20-07FA-4649-83FA-A59B5EBEC2CE}" presName="horz1" presStyleCnt="0"/>
      <dgm:spPr/>
    </dgm:pt>
    <dgm:pt modelId="{8E18CB25-06C6-473B-9BCF-F8755106D96E}" type="pres">
      <dgm:prSet presAssocID="{F1020B20-07FA-4649-83FA-A59B5EBEC2CE}" presName="tx1" presStyleLbl="revTx" presStyleIdx="2" presStyleCnt="6"/>
      <dgm:spPr/>
    </dgm:pt>
    <dgm:pt modelId="{783B9F72-5FDB-41B7-A35D-6751AFE16665}" type="pres">
      <dgm:prSet presAssocID="{F1020B20-07FA-4649-83FA-A59B5EBEC2CE}" presName="vert1" presStyleCnt="0"/>
      <dgm:spPr/>
    </dgm:pt>
    <dgm:pt modelId="{A069AB89-B9E6-4B9E-8EEA-957752AB34A4}" type="pres">
      <dgm:prSet presAssocID="{E998444D-239F-422B-B9E7-F9A4633E11A5}" presName="thickLine" presStyleLbl="alignNode1" presStyleIdx="3" presStyleCnt="6"/>
      <dgm:spPr/>
    </dgm:pt>
    <dgm:pt modelId="{7510859B-1A80-473B-B966-F2842CCEAFB6}" type="pres">
      <dgm:prSet presAssocID="{E998444D-239F-422B-B9E7-F9A4633E11A5}" presName="horz1" presStyleCnt="0"/>
      <dgm:spPr/>
    </dgm:pt>
    <dgm:pt modelId="{AE32BED8-8693-4292-88F8-84C213FFD3F5}" type="pres">
      <dgm:prSet presAssocID="{E998444D-239F-422B-B9E7-F9A4633E11A5}" presName="tx1" presStyleLbl="revTx" presStyleIdx="3" presStyleCnt="6"/>
      <dgm:spPr/>
    </dgm:pt>
    <dgm:pt modelId="{7B811B52-5200-4009-99F3-974D95AFEC07}" type="pres">
      <dgm:prSet presAssocID="{E998444D-239F-422B-B9E7-F9A4633E11A5}" presName="vert1" presStyleCnt="0"/>
      <dgm:spPr/>
    </dgm:pt>
    <dgm:pt modelId="{0A43CD6A-AAD9-4863-8BB2-4C669EBED776}" type="pres">
      <dgm:prSet presAssocID="{86A49803-09AA-40BB-9766-875A74791334}" presName="thickLine" presStyleLbl="alignNode1" presStyleIdx="4" presStyleCnt="6"/>
      <dgm:spPr/>
    </dgm:pt>
    <dgm:pt modelId="{CD3FD056-E016-41D7-9636-92B11A8F355E}" type="pres">
      <dgm:prSet presAssocID="{86A49803-09AA-40BB-9766-875A74791334}" presName="horz1" presStyleCnt="0"/>
      <dgm:spPr/>
    </dgm:pt>
    <dgm:pt modelId="{3A313BD9-F0C6-4C58-8A80-BE2D6090705D}" type="pres">
      <dgm:prSet presAssocID="{86A49803-09AA-40BB-9766-875A74791334}" presName="tx1" presStyleLbl="revTx" presStyleIdx="4" presStyleCnt="6"/>
      <dgm:spPr/>
    </dgm:pt>
    <dgm:pt modelId="{11CD9A54-6425-4983-9B81-765B675D330F}" type="pres">
      <dgm:prSet presAssocID="{86A49803-09AA-40BB-9766-875A74791334}" presName="vert1" presStyleCnt="0"/>
      <dgm:spPr/>
    </dgm:pt>
    <dgm:pt modelId="{54A9D5DE-7D95-4E77-A93F-AA02F891B8E9}" type="pres">
      <dgm:prSet presAssocID="{D9168027-884B-4114-9EF8-85DF16C4625A}" presName="thickLine" presStyleLbl="alignNode1" presStyleIdx="5" presStyleCnt="6"/>
      <dgm:spPr/>
    </dgm:pt>
    <dgm:pt modelId="{EE560654-F394-433E-B0E8-32A305BA1BB8}" type="pres">
      <dgm:prSet presAssocID="{D9168027-884B-4114-9EF8-85DF16C4625A}" presName="horz1" presStyleCnt="0"/>
      <dgm:spPr/>
    </dgm:pt>
    <dgm:pt modelId="{2DB6DA89-A602-49A1-8087-C259445998D2}" type="pres">
      <dgm:prSet presAssocID="{D9168027-884B-4114-9EF8-85DF16C4625A}" presName="tx1" presStyleLbl="revTx" presStyleIdx="5" presStyleCnt="6"/>
      <dgm:spPr/>
    </dgm:pt>
    <dgm:pt modelId="{11B2C943-8F2D-457B-8CD6-3FE5184D62A7}" type="pres">
      <dgm:prSet presAssocID="{D9168027-884B-4114-9EF8-85DF16C4625A}" presName="vert1" presStyleCnt="0"/>
      <dgm:spPr/>
    </dgm:pt>
  </dgm:ptLst>
  <dgm:cxnLst>
    <dgm:cxn modelId="{2084000B-8F68-4E06-BE8E-1151A1745D1E}" type="presOf" srcId="{E998444D-239F-422B-B9E7-F9A4633E11A5}" destId="{AE32BED8-8693-4292-88F8-84C213FFD3F5}" srcOrd="0" destOrd="0" presId="urn:microsoft.com/office/officeart/2008/layout/LinedList"/>
    <dgm:cxn modelId="{244F862B-99EF-43D7-B742-342B5DBAAB58}" type="presOf" srcId="{785FEB86-40FA-464D-969A-C91A0DDAC72E}" destId="{E78B3BAD-FF23-4797-8FC0-032C849E97CE}" srcOrd="0" destOrd="0" presId="urn:microsoft.com/office/officeart/2008/layout/LinedList"/>
    <dgm:cxn modelId="{96A12E30-225F-4D69-ABB8-964C425D9FE2}" type="presOf" srcId="{9F816A87-7C79-495E-ACBA-4AE8AEA1916C}" destId="{754558BC-53AB-4D41-9A6F-CBB8030DBAF9}" srcOrd="0" destOrd="0" presId="urn:microsoft.com/office/officeart/2008/layout/LinedList"/>
    <dgm:cxn modelId="{133BC740-D596-4ACD-AE3A-6DA914949811}" srcId="{BBBBEF00-4ABE-423D-B598-816CE2C8F98D}" destId="{86A49803-09AA-40BB-9766-875A74791334}" srcOrd="4" destOrd="0" parTransId="{AE93E12E-3CC0-41A3-95CA-450C9B5E2E4A}" sibTransId="{5BF5924A-4FD6-4157-9471-254B4BEA71AA}"/>
    <dgm:cxn modelId="{E7D8815D-FA0A-4B1B-A292-AE89C1168569}" type="presOf" srcId="{86A49803-09AA-40BB-9766-875A74791334}" destId="{3A313BD9-F0C6-4C58-8A80-BE2D6090705D}" srcOrd="0" destOrd="0" presId="urn:microsoft.com/office/officeart/2008/layout/LinedList"/>
    <dgm:cxn modelId="{CCC19743-81C5-46B9-8EAA-5277CC330DC8}" srcId="{BBBBEF00-4ABE-423D-B598-816CE2C8F98D}" destId="{785FEB86-40FA-464D-969A-C91A0DDAC72E}" srcOrd="1" destOrd="0" parTransId="{EA3C25CF-84BD-4ED9-8E7D-B49E6DA9649D}" sibTransId="{41B91FD3-E2D7-412D-8A44-1EE2301C8D66}"/>
    <dgm:cxn modelId="{5CDED949-84ED-4A89-87CB-1FB84750A066}" type="presOf" srcId="{D9168027-884B-4114-9EF8-85DF16C4625A}" destId="{2DB6DA89-A602-49A1-8087-C259445998D2}" srcOrd="0" destOrd="0" presId="urn:microsoft.com/office/officeart/2008/layout/LinedList"/>
    <dgm:cxn modelId="{E4C8F74E-7891-4DF8-B938-1C58EF6879D5}" srcId="{BBBBEF00-4ABE-423D-B598-816CE2C8F98D}" destId="{9F816A87-7C79-495E-ACBA-4AE8AEA1916C}" srcOrd="0" destOrd="0" parTransId="{85ABCA1A-E033-4217-8610-CC20C9A4F384}" sibTransId="{C1C6B01C-60C9-4206-A964-B3788CDB0619}"/>
    <dgm:cxn modelId="{2C7AC692-21AA-445C-B127-6698EC0FF767}" srcId="{BBBBEF00-4ABE-423D-B598-816CE2C8F98D}" destId="{F1020B20-07FA-4649-83FA-A59B5EBEC2CE}" srcOrd="2" destOrd="0" parTransId="{84B9D07D-F1DE-4A55-87DA-616F7A15494F}" sibTransId="{81D60F16-C807-4A7D-B8F7-DD1F36161FD1}"/>
    <dgm:cxn modelId="{CE14ACDF-63BE-4F2E-B136-C27B4BE80C41}" type="presOf" srcId="{BBBBEF00-4ABE-423D-B598-816CE2C8F98D}" destId="{F0864DE8-6621-4D50-B4D7-F9C33D2984F4}" srcOrd="0" destOrd="0" presId="urn:microsoft.com/office/officeart/2008/layout/LinedList"/>
    <dgm:cxn modelId="{08E4BBDF-196A-45D2-8721-BC35920A27B3}" srcId="{BBBBEF00-4ABE-423D-B598-816CE2C8F98D}" destId="{E998444D-239F-422B-B9E7-F9A4633E11A5}" srcOrd="3" destOrd="0" parTransId="{E9F365C5-4880-4953-8253-7E2BA69DB818}" sibTransId="{85424F4D-2341-4B31-B8B7-981E7DB11AA5}"/>
    <dgm:cxn modelId="{310E91E8-9DE0-4BED-AB14-068D5E912075}" type="presOf" srcId="{F1020B20-07FA-4649-83FA-A59B5EBEC2CE}" destId="{8E18CB25-06C6-473B-9BCF-F8755106D96E}" srcOrd="0" destOrd="0" presId="urn:microsoft.com/office/officeart/2008/layout/LinedList"/>
    <dgm:cxn modelId="{D9E8F7EB-1DFF-41D4-95A9-521C562B38E0}" srcId="{BBBBEF00-4ABE-423D-B598-816CE2C8F98D}" destId="{D9168027-884B-4114-9EF8-85DF16C4625A}" srcOrd="5" destOrd="0" parTransId="{038BF1DD-7188-467B-8B52-06997D8059A3}" sibTransId="{CC2ACDFA-8E50-4EE8-98C6-37ABB1799CF7}"/>
    <dgm:cxn modelId="{4D81AF24-2B65-4BA5-8F2A-C5171BE5787D}" type="presParOf" srcId="{F0864DE8-6621-4D50-B4D7-F9C33D2984F4}" destId="{58820244-97BA-4E92-A1FC-2834D19716CC}" srcOrd="0" destOrd="0" presId="urn:microsoft.com/office/officeart/2008/layout/LinedList"/>
    <dgm:cxn modelId="{CEC24E21-84B4-4F84-B9D3-0655F80C50E2}" type="presParOf" srcId="{F0864DE8-6621-4D50-B4D7-F9C33D2984F4}" destId="{2783E727-100C-4E80-99B5-35783DD954EF}" srcOrd="1" destOrd="0" presId="urn:microsoft.com/office/officeart/2008/layout/LinedList"/>
    <dgm:cxn modelId="{15E7D22A-871E-4FC2-A16C-348B2A156D9A}" type="presParOf" srcId="{2783E727-100C-4E80-99B5-35783DD954EF}" destId="{754558BC-53AB-4D41-9A6F-CBB8030DBAF9}" srcOrd="0" destOrd="0" presId="urn:microsoft.com/office/officeart/2008/layout/LinedList"/>
    <dgm:cxn modelId="{D866800E-02FF-4CDB-AACF-9E36C9502F86}" type="presParOf" srcId="{2783E727-100C-4E80-99B5-35783DD954EF}" destId="{5DDFD123-EF71-4231-A80F-71AABD98E78A}" srcOrd="1" destOrd="0" presId="urn:microsoft.com/office/officeart/2008/layout/LinedList"/>
    <dgm:cxn modelId="{E5AFC29F-819A-4ECC-A804-4107A944086E}" type="presParOf" srcId="{F0864DE8-6621-4D50-B4D7-F9C33D2984F4}" destId="{829826ED-A1F0-48BD-A8EF-C0E5E851DB51}" srcOrd="2" destOrd="0" presId="urn:microsoft.com/office/officeart/2008/layout/LinedList"/>
    <dgm:cxn modelId="{CA04AF56-F452-4B94-9EF6-EDD0EB8CD108}" type="presParOf" srcId="{F0864DE8-6621-4D50-B4D7-F9C33D2984F4}" destId="{85D548D2-8DDC-49CD-8449-6A3EC043430C}" srcOrd="3" destOrd="0" presId="urn:microsoft.com/office/officeart/2008/layout/LinedList"/>
    <dgm:cxn modelId="{6B52969D-7EC6-4585-A6E5-E91025B01CEA}" type="presParOf" srcId="{85D548D2-8DDC-49CD-8449-6A3EC043430C}" destId="{E78B3BAD-FF23-4797-8FC0-032C849E97CE}" srcOrd="0" destOrd="0" presId="urn:microsoft.com/office/officeart/2008/layout/LinedList"/>
    <dgm:cxn modelId="{26F15ACD-2322-472B-A8A1-70F443B62BC7}" type="presParOf" srcId="{85D548D2-8DDC-49CD-8449-6A3EC043430C}" destId="{271165AE-E6AA-43DC-AFA0-0C4ABCE2E8ED}" srcOrd="1" destOrd="0" presId="urn:microsoft.com/office/officeart/2008/layout/LinedList"/>
    <dgm:cxn modelId="{8AAA11F4-17D9-4CD9-B095-DC7DB0A8A1E1}" type="presParOf" srcId="{F0864DE8-6621-4D50-B4D7-F9C33D2984F4}" destId="{3045FE0C-C610-48BD-A51B-8936FFB399CF}" srcOrd="4" destOrd="0" presId="urn:microsoft.com/office/officeart/2008/layout/LinedList"/>
    <dgm:cxn modelId="{BBDF25E8-A320-40CA-9278-C9C3152815E3}" type="presParOf" srcId="{F0864DE8-6621-4D50-B4D7-F9C33D2984F4}" destId="{3DE89E1F-E285-44EB-8E57-D37535BC9BE8}" srcOrd="5" destOrd="0" presId="urn:microsoft.com/office/officeart/2008/layout/LinedList"/>
    <dgm:cxn modelId="{04F10354-2FCA-4F19-AD96-1057B486B1AA}" type="presParOf" srcId="{3DE89E1F-E285-44EB-8E57-D37535BC9BE8}" destId="{8E18CB25-06C6-473B-9BCF-F8755106D96E}" srcOrd="0" destOrd="0" presId="urn:microsoft.com/office/officeart/2008/layout/LinedList"/>
    <dgm:cxn modelId="{096423D3-D5AB-4C29-97BC-1F3A43209F91}" type="presParOf" srcId="{3DE89E1F-E285-44EB-8E57-D37535BC9BE8}" destId="{783B9F72-5FDB-41B7-A35D-6751AFE16665}" srcOrd="1" destOrd="0" presId="urn:microsoft.com/office/officeart/2008/layout/LinedList"/>
    <dgm:cxn modelId="{30D0F9C7-9AE0-42B4-992F-D469123FDC54}" type="presParOf" srcId="{F0864DE8-6621-4D50-B4D7-F9C33D2984F4}" destId="{A069AB89-B9E6-4B9E-8EEA-957752AB34A4}" srcOrd="6" destOrd="0" presId="urn:microsoft.com/office/officeart/2008/layout/LinedList"/>
    <dgm:cxn modelId="{3A42E83D-FF1E-423C-B62B-11085D3C5F42}" type="presParOf" srcId="{F0864DE8-6621-4D50-B4D7-F9C33D2984F4}" destId="{7510859B-1A80-473B-B966-F2842CCEAFB6}" srcOrd="7" destOrd="0" presId="urn:microsoft.com/office/officeart/2008/layout/LinedList"/>
    <dgm:cxn modelId="{72201562-71DE-4E3F-86DF-8BA7CB74F9C9}" type="presParOf" srcId="{7510859B-1A80-473B-B966-F2842CCEAFB6}" destId="{AE32BED8-8693-4292-88F8-84C213FFD3F5}" srcOrd="0" destOrd="0" presId="urn:microsoft.com/office/officeart/2008/layout/LinedList"/>
    <dgm:cxn modelId="{525D8AF6-8D4C-45D8-A586-F5EF86846881}" type="presParOf" srcId="{7510859B-1A80-473B-B966-F2842CCEAFB6}" destId="{7B811B52-5200-4009-99F3-974D95AFEC07}" srcOrd="1" destOrd="0" presId="urn:microsoft.com/office/officeart/2008/layout/LinedList"/>
    <dgm:cxn modelId="{B6D36B5A-A6C9-4FA2-8FC2-3367884D530C}" type="presParOf" srcId="{F0864DE8-6621-4D50-B4D7-F9C33D2984F4}" destId="{0A43CD6A-AAD9-4863-8BB2-4C669EBED776}" srcOrd="8" destOrd="0" presId="urn:microsoft.com/office/officeart/2008/layout/LinedList"/>
    <dgm:cxn modelId="{1ED30077-6BB8-4E0F-A03B-EE43E5D3CF00}" type="presParOf" srcId="{F0864DE8-6621-4D50-B4D7-F9C33D2984F4}" destId="{CD3FD056-E016-41D7-9636-92B11A8F355E}" srcOrd="9" destOrd="0" presId="urn:microsoft.com/office/officeart/2008/layout/LinedList"/>
    <dgm:cxn modelId="{6532DBB7-5FAC-4D17-BB96-55B384159F7A}" type="presParOf" srcId="{CD3FD056-E016-41D7-9636-92B11A8F355E}" destId="{3A313BD9-F0C6-4C58-8A80-BE2D6090705D}" srcOrd="0" destOrd="0" presId="urn:microsoft.com/office/officeart/2008/layout/LinedList"/>
    <dgm:cxn modelId="{ECDE6828-F6EE-4906-AB5E-6FDE52991CA3}" type="presParOf" srcId="{CD3FD056-E016-41D7-9636-92B11A8F355E}" destId="{11CD9A54-6425-4983-9B81-765B675D330F}" srcOrd="1" destOrd="0" presId="urn:microsoft.com/office/officeart/2008/layout/LinedList"/>
    <dgm:cxn modelId="{27649552-1CF5-4F40-92F3-0F2F5AC0ADE9}" type="presParOf" srcId="{F0864DE8-6621-4D50-B4D7-F9C33D2984F4}" destId="{54A9D5DE-7D95-4E77-A93F-AA02F891B8E9}" srcOrd="10" destOrd="0" presId="urn:microsoft.com/office/officeart/2008/layout/LinedList"/>
    <dgm:cxn modelId="{7C372B0B-6F79-485C-B38E-47A7EF9AA63C}" type="presParOf" srcId="{F0864DE8-6621-4D50-B4D7-F9C33D2984F4}" destId="{EE560654-F394-433E-B0E8-32A305BA1BB8}" srcOrd="11" destOrd="0" presId="urn:microsoft.com/office/officeart/2008/layout/LinedList"/>
    <dgm:cxn modelId="{6FE6E14A-63EE-4325-834A-B3AD8673ECC3}" type="presParOf" srcId="{EE560654-F394-433E-B0E8-32A305BA1BB8}" destId="{2DB6DA89-A602-49A1-8087-C259445998D2}" srcOrd="0" destOrd="0" presId="urn:microsoft.com/office/officeart/2008/layout/LinedList"/>
    <dgm:cxn modelId="{9E86B401-BCEF-49E9-8983-B70642FFAC4A}" type="presParOf" srcId="{EE560654-F394-433E-B0E8-32A305BA1BB8}" destId="{11B2C943-8F2D-457B-8CD6-3FE5184D62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C9C1FF-8406-40F9-B715-304BF6F3EAF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B2764FA-D732-4060-8A5C-8A429EF4DC14}">
      <dgm:prSet/>
      <dgm:spPr/>
      <dgm:t>
        <a:bodyPr/>
        <a:lstStyle/>
        <a:p>
          <a:r>
            <a:rPr lang="en-US"/>
            <a:t>Security vulnerabilities in source code can be exploited by attackers if they are left undetected</a:t>
          </a:r>
        </a:p>
      </dgm:t>
    </dgm:pt>
    <dgm:pt modelId="{312F6157-340E-463E-BC17-D31C272BCE4B}" type="parTrans" cxnId="{54417851-764F-4DF5-BABE-2A1F587E2F3A}">
      <dgm:prSet/>
      <dgm:spPr/>
      <dgm:t>
        <a:bodyPr/>
        <a:lstStyle/>
        <a:p>
          <a:endParaRPr lang="en-US"/>
        </a:p>
      </dgm:t>
    </dgm:pt>
    <dgm:pt modelId="{E8616A8D-F68E-4C56-940D-CE20C40BE86C}" type="sibTrans" cxnId="{54417851-764F-4DF5-BABE-2A1F587E2F3A}">
      <dgm:prSet/>
      <dgm:spPr/>
      <dgm:t>
        <a:bodyPr/>
        <a:lstStyle/>
        <a:p>
          <a:endParaRPr lang="en-US"/>
        </a:p>
      </dgm:t>
    </dgm:pt>
    <dgm:pt modelId="{1B074273-FFAA-4D49-9F16-AA0AEF09F5FC}">
      <dgm:prSet/>
      <dgm:spPr/>
      <dgm:t>
        <a:bodyPr/>
        <a:lstStyle/>
        <a:p>
          <a:r>
            <a:rPr lang="en-US"/>
            <a:t>Automated scanning tools help to identify and mitigate any security flaws before they become major risks</a:t>
          </a:r>
        </a:p>
      </dgm:t>
    </dgm:pt>
    <dgm:pt modelId="{AB8E207F-DC64-45C4-A4BD-912CF76CA137}" type="parTrans" cxnId="{573C90B1-1A4A-4FC5-9E86-90450B72DF92}">
      <dgm:prSet/>
      <dgm:spPr/>
      <dgm:t>
        <a:bodyPr/>
        <a:lstStyle/>
        <a:p>
          <a:endParaRPr lang="en-US"/>
        </a:p>
      </dgm:t>
    </dgm:pt>
    <dgm:pt modelId="{882F2DD8-582F-476A-883F-4BFCB742F76C}" type="sibTrans" cxnId="{573C90B1-1A4A-4FC5-9E86-90450B72DF92}">
      <dgm:prSet/>
      <dgm:spPr/>
      <dgm:t>
        <a:bodyPr/>
        <a:lstStyle/>
        <a:p>
          <a:endParaRPr lang="en-US"/>
        </a:p>
      </dgm:t>
    </dgm:pt>
    <dgm:pt modelId="{B5E4B1E1-A0D1-4F6E-8EC3-3C9AD0FDBEA8}">
      <dgm:prSet/>
      <dgm:spPr/>
      <dgm:t>
        <a:bodyPr/>
        <a:lstStyle/>
        <a:p>
          <a:r>
            <a:rPr lang="en-US"/>
            <a:t>During the development phase, teams should utilize as many tools as possible to stop security concerns before deployment</a:t>
          </a:r>
        </a:p>
      </dgm:t>
    </dgm:pt>
    <dgm:pt modelId="{298D7445-7198-46A5-8B39-6FCD1F751BDF}" type="parTrans" cxnId="{E486C870-D660-44D7-9804-80CCED00CBB8}">
      <dgm:prSet/>
      <dgm:spPr/>
      <dgm:t>
        <a:bodyPr/>
        <a:lstStyle/>
        <a:p>
          <a:endParaRPr lang="en-US"/>
        </a:p>
      </dgm:t>
    </dgm:pt>
    <dgm:pt modelId="{F8BC3625-5390-42EC-871D-F029FCECC984}" type="sibTrans" cxnId="{E486C870-D660-44D7-9804-80CCED00CBB8}">
      <dgm:prSet/>
      <dgm:spPr/>
      <dgm:t>
        <a:bodyPr/>
        <a:lstStyle/>
        <a:p>
          <a:endParaRPr lang="en-US"/>
        </a:p>
      </dgm:t>
    </dgm:pt>
    <dgm:pt modelId="{7BF8C849-D7EC-4EFF-8CEE-0017B2FF0B0D}">
      <dgm:prSet/>
      <dgm:spPr/>
      <dgm:t>
        <a:bodyPr/>
        <a:lstStyle/>
        <a:p>
          <a:r>
            <a:rPr lang="en-US"/>
            <a:t>Implement static code analysis (SAST) to detect vulnerable abilities early</a:t>
          </a:r>
        </a:p>
      </dgm:t>
    </dgm:pt>
    <dgm:pt modelId="{C61F8EB2-9080-448B-BD45-FBA7D83C9648}" type="parTrans" cxnId="{804B5CDF-3AFC-442B-A523-07F476C126A1}">
      <dgm:prSet/>
      <dgm:spPr/>
      <dgm:t>
        <a:bodyPr/>
        <a:lstStyle/>
        <a:p>
          <a:endParaRPr lang="en-US"/>
        </a:p>
      </dgm:t>
    </dgm:pt>
    <dgm:pt modelId="{BE7C24AF-0015-4DF5-BD4B-34EF7A7AD184}" type="sibTrans" cxnId="{804B5CDF-3AFC-442B-A523-07F476C126A1}">
      <dgm:prSet/>
      <dgm:spPr/>
      <dgm:t>
        <a:bodyPr/>
        <a:lstStyle/>
        <a:p>
          <a:endParaRPr lang="en-US"/>
        </a:p>
      </dgm:t>
    </dgm:pt>
    <dgm:pt modelId="{E7EC0D48-F90A-441A-BCCE-7B03F90D5350}">
      <dgm:prSet/>
      <dgm:spPr/>
      <dgm:t>
        <a:bodyPr/>
        <a:lstStyle/>
        <a:p>
          <a:r>
            <a:rPr lang="en-US"/>
            <a:t>Use dependency scanning to monitor third-party libraries</a:t>
          </a:r>
        </a:p>
      </dgm:t>
    </dgm:pt>
    <dgm:pt modelId="{14A10E2A-0D7B-49A1-AF03-AB1A65AC3289}" type="parTrans" cxnId="{916ACBE9-3DFC-464B-955E-CBCCEA294CDD}">
      <dgm:prSet/>
      <dgm:spPr/>
      <dgm:t>
        <a:bodyPr/>
        <a:lstStyle/>
        <a:p>
          <a:endParaRPr lang="en-US"/>
        </a:p>
      </dgm:t>
    </dgm:pt>
    <dgm:pt modelId="{05359DDD-217E-443C-9B2E-ACB75D1CD631}" type="sibTrans" cxnId="{916ACBE9-3DFC-464B-955E-CBCCEA294CDD}">
      <dgm:prSet/>
      <dgm:spPr/>
      <dgm:t>
        <a:bodyPr/>
        <a:lstStyle/>
        <a:p>
          <a:endParaRPr lang="en-US"/>
        </a:p>
      </dgm:t>
    </dgm:pt>
    <dgm:pt modelId="{C6BF94F7-776B-4CEF-80E8-093B52D57423}">
      <dgm:prSet/>
      <dgm:spPr/>
      <dgm:t>
        <a:bodyPr/>
        <a:lstStyle/>
        <a:p>
          <a:r>
            <a:rPr lang="en-US"/>
            <a:t>Enable continuous integration (CI) security checks before merging code</a:t>
          </a:r>
        </a:p>
      </dgm:t>
    </dgm:pt>
    <dgm:pt modelId="{1A973D9B-76F0-4BBC-B550-6074452386C9}" type="parTrans" cxnId="{781B58C1-6419-4A40-8CB6-C4489E27B849}">
      <dgm:prSet/>
      <dgm:spPr/>
      <dgm:t>
        <a:bodyPr/>
        <a:lstStyle/>
        <a:p>
          <a:endParaRPr lang="en-US"/>
        </a:p>
      </dgm:t>
    </dgm:pt>
    <dgm:pt modelId="{781726B7-A821-4A3A-A7C7-9DB53203CD0A}" type="sibTrans" cxnId="{781B58C1-6419-4A40-8CB6-C4489E27B849}">
      <dgm:prSet/>
      <dgm:spPr/>
      <dgm:t>
        <a:bodyPr/>
        <a:lstStyle/>
        <a:p>
          <a:endParaRPr lang="en-US"/>
        </a:p>
      </dgm:t>
    </dgm:pt>
    <dgm:pt modelId="{D228834D-90CC-40F2-B32A-30A57C944AFA}" type="pres">
      <dgm:prSet presAssocID="{6FC9C1FF-8406-40F9-B715-304BF6F3EAFE}" presName="root" presStyleCnt="0">
        <dgm:presLayoutVars>
          <dgm:dir/>
          <dgm:resizeHandles val="exact"/>
        </dgm:presLayoutVars>
      </dgm:prSet>
      <dgm:spPr/>
    </dgm:pt>
    <dgm:pt modelId="{DFD74C39-350A-4EF5-B1E9-4E48AF144CE0}" type="pres">
      <dgm:prSet presAssocID="{1B2764FA-D732-4060-8A5C-8A429EF4DC14}" presName="compNode" presStyleCnt="0"/>
      <dgm:spPr/>
    </dgm:pt>
    <dgm:pt modelId="{2C64FD78-7C0B-4481-9745-3C9FFF012C5F}" type="pres">
      <dgm:prSet presAssocID="{1B2764FA-D732-4060-8A5C-8A429EF4DC14}" presName="bgRect" presStyleLbl="bgShp" presStyleIdx="0" presStyleCnt="3"/>
      <dgm:spPr/>
    </dgm:pt>
    <dgm:pt modelId="{80999EE3-AB79-400F-9750-5309CD799F8E}" type="pres">
      <dgm:prSet presAssocID="{1B2764FA-D732-4060-8A5C-8A429EF4DC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1D92E879-4203-4001-8376-FF45C6964119}" type="pres">
      <dgm:prSet presAssocID="{1B2764FA-D732-4060-8A5C-8A429EF4DC14}" presName="spaceRect" presStyleCnt="0"/>
      <dgm:spPr/>
    </dgm:pt>
    <dgm:pt modelId="{A5C31B1A-67B9-4914-8C36-9BCE193C6E4C}" type="pres">
      <dgm:prSet presAssocID="{1B2764FA-D732-4060-8A5C-8A429EF4DC14}" presName="parTx" presStyleLbl="revTx" presStyleIdx="0" presStyleCnt="4">
        <dgm:presLayoutVars>
          <dgm:chMax val="0"/>
          <dgm:chPref val="0"/>
        </dgm:presLayoutVars>
      </dgm:prSet>
      <dgm:spPr/>
    </dgm:pt>
    <dgm:pt modelId="{90078A08-0151-4755-8CD7-A80918C8CD3C}" type="pres">
      <dgm:prSet presAssocID="{E8616A8D-F68E-4C56-940D-CE20C40BE86C}" presName="sibTrans" presStyleCnt="0"/>
      <dgm:spPr/>
    </dgm:pt>
    <dgm:pt modelId="{1DA440A7-90B6-4C50-8B6C-C1DD0B4C6F5B}" type="pres">
      <dgm:prSet presAssocID="{1B074273-FFAA-4D49-9F16-AA0AEF09F5FC}" presName="compNode" presStyleCnt="0"/>
      <dgm:spPr/>
    </dgm:pt>
    <dgm:pt modelId="{D952E9C3-4DC4-4A2B-AF43-D489EEB7ADA1}" type="pres">
      <dgm:prSet presAssocID="{1B074273-FFAA-4D49-9F16-AA0AEF09F5FC}" presName="bgRect" presStyleLbl="bgShp" presStyleIdx="1" presStyleCnt="3"/>
      <dgm:spPr/>
    </dgm:pt>
    <dgm:pt modelId="{3663921B-5859-4563-8239-BE7D0A306EA4}" type="pres">
      <dgm:prSet presAssocID="{1B074273-FFAA-4D49-9F16-AA0AEF09F5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4DAEF61-B0AB-4E15-A33C-5C8B658C0244}" type="pres">
      <dgm:prSet presAssocID="{1B074273-FFAA-4D49-9F16-AA0AEF09F5FC}" presName="spaceRect" presStyleCnt="0"/>
      <dgm:spPr/>
    </dgm:pt>
    <dgm:pt modelId="{3B4E61AF-E507-45D9-988D-8E3442C81350}" type="pres">
      <dgm:prSet presAssocID="{1B074273-FFAA-4D49-9F16-AA0AEF09F5FC}" presName="parTx" presStyleLbl="revTx" presStyleIdx="1" presStyleCnt="4">
        <dgm:presLayoutVars>
          <dgm:chMax val="0"/>
          <dgm:chPref val="0"/>
        </dgm:presLayoutVars>
      </dgm:prSet>
      <dgm:spPr/>
    </dgm:pt>
    <dgm:pt modelId="{38882F2A-D1C4-455F-968F-B2D8A04FF8A4}" type="pres">
      <dgm:prSet presAssocID="{882F2DD8-582F-476A-883F-4BFCB742F76C}" presName="sibTrans" presStyleCnt="0"/>
      <dgm:spPr/>
    </dgm:pt>
    <dgm:pt modelId="{4422B34C-EF81-4EC1-BAA1-F03CA2CCD580}" type="pres">
      <dgm:prSet presAssocID="{B5E4B1E1-A0D1-4F6E-8EC3-3C9AD0FDBEA8}" presName="compNode" presStyleCnt="0"/>
      <dgm:spPr/>
    </dgm:pt>
    <dgm:pt modelId="{59641210-BF61-413F-928C-7E56FF79F682}" type="pres">
      <dgm:prSet presAssocID="{B5E4B1E1-A0D1-4F6E-8EC3-3C9AD0FDBEA8}" presName="bgRect" presStyleLbl="bgShp" presStyleIdx="2" presStyleCnt="3"/>
      <dgm:spPr/>
    </dgm:pt>
    <dgm:pt modelId="{4AC982C1-BBBD-4F31-BE8E-A875BF10C207}" type="pres">
      <dgm:prSet presAssocID="{B5E4B1E1-A0D1-4F6E-8EC3-3C9AD0FDBEA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9F19E05-EA30-4436-BD96-9C629593A2C8}" type="pres">
      <dgm:prSet presAssocID="{B5E4B1E1-A0D1-4F6E-8EC3-3C9AD0FDBEA8}" presName="spaceRect" presStyleCnt="0"/>
      <dgm:spPr/>
    </dgm:pt>
    <dgm:pt modelId="{83141862-F5F0-42BD-8F9D-733AD8485FD7}" type="pres">
      <dgm:prSet presAssocID="{B5E4B1E1-A0D1-4F6E-8EC3-3C9AD0FDBEA8}" presName="parTx" presStyleLbl="revTx" presStyleIdx="2" presStyleCnt="4">
        <dgm:presLayoutVars>
          <dgm:chMax val="0"/>
          <dgm:chPref val="0"/>
        </dgm:presLayoutVars>
      </dgm:prSet>
      <dgm:spPr/>
    </dgm:pt>
    <dgm:pt modelId="{50AD9401-3440-49B9-B7BE-00781C1C66EC}" type="pres">
      <dgm:prSet presAssocID="{B5E4B1E1-A0D1-4F6E-8EC3-3C9AD0FDBEA8}" presName="desTx" presStyleLbl="revTx" presStyleIdx="3" presStyleCnt="4">
        <dgm:presLayoutVars/>
      </dgm:prSet>
      <dgm:spPr/>
    </dgm:pt>
  </dgm:ptLst>
  <dgm:cxnLst>
    <dgm:cxn modelId="{08FC9237-E658-4C94-AE48-80E6A1E8C93A}" type="presOf" srcId="{B5E4B1E1-A0D1-4F6E-8EC3-3C9AD0FDBEA8}" destId="{83141862-F5F0-42BD-8F9D-733AD8485FD7}" srcOrd="0" destOrd="0" presId="urn:microsoft.com/office/officeart/2018/2/layout/IconVerticalSolidList"/>
    <dgm:cxn modelId="{E486C870-D660-44D7-9804-80CCED00CBB8}" srcId="{6FC9C1FF-8406-40F9-B715-304BF6F3EAFE}" destId="{B5E4B1E1-A0D1-4F6E-8EC3-3C9AD0FDBEA8}" srcOrd="2" destOrd="0" parTransId="{298D7445-7198-46A5-8B39-6FCD1F751BDF}" sibTransId="{F8BC3625-5390-42EC-871D-F029FCECC984}"/>
    <dgm:cxn modelId="{54417851-764F-4DF5-BABE-2A1F587E2F3A}" srcId="{6FC9C1FF-8406-40F9-B715-304BF6F3EAFE}" destId="{1B2764FA-D732-4060-8A5C-8A429EF4DC14}" srcOrd="0" destOrd="0" parTransId="{312F6157-340E-463E-BC17-D31C272BCE4B}" sibTransId="{E8616A8D-F68E-4C56-940D-CE20C40BE86C}"/>
    <dgm:cxn modelId="{E2270F52-8408-4D10-A3E9-55D867C291F2}" type="presOf" srcId="{1B2764FA-D732-4060-8A5C-8A429EF4DC14}" destId="{A5C31B1A-67B9-4914-8C36-9BCE193C6E4C}" srcOrd="0" destOrd="0" presId="urn:microsoft.com/office/officeart/2018/2/layout/IconVerticalSolidList"/>
    <dgm:cxn modelId="{B42B8475-7B67-4550-9B69-6C35337A0508}" type="presOf" srcId="{C6BF94F7-776B-4CEF-80E8-093B52D57423}" destId="{50AD9401-3440-49B9-B7BE-00781C1C66EC}" srcOrd="0" destOrd="2" presId="urn:microsoft.com/office/officeart/2018/2/layout/IconVerticalSolidList"/>
    <dgm:cxn modelId="{573C90B1-1A4A-4FC5-9E86-90450B72DF92}" srcId="{6FC9C1FF-8406-40F9-B715-304BF6F3EAFE}" destId="{1B074273-FFAA-4D49-9F16-AA0AEF09F5FC}" srcOrd="1" destOrd="0" parTransId="{AB8E207F-DC64-45C4-A4BD-912CF76CA137}" sibTransId="{882F2DD8-582F-476A-883F-4BFCB742F76C}"/>
    <dgm:cxn modelId="{2872F5B8-8359-4676-A9EC-FD7A150FAC3C}" type="presOf" srcId="{7BF8C849-D7EC-4EFF-8CEE-0017B2FF0B0D}" destId="{50AD9401-3440-49B9-B7BE-00781C1C66EC}" srcOrd="0" destOrd="0" presId="urn:microsoft.com/office/officeart/2018/2/layout/IconVerticalSolidList"/>
    <dgm:cxn modelId="{781B58C1-6419-4A40-8CB6-C4489E27B849}" srcId="{B5E4B1E1-A0D1-4F6E-8EC3-3C9AD0FDBEA8}" destId="{C6BF94F7-776B-4CEF-80E8-093B52D57423}" srcOrd="2" destOrd="0" parTransId="{1A973D9B-76F0-4BBC-B550-6074452386C9}" sibTransId="{781726B7-A821-4A3A-A7C7-9DB53203CD0A}"/>
    <dgm:cxn modelId="{082A91DD-74DB-43D1-B6BD-03AAC49F3907}" type="presOf" srcId="{E7EC0D48-F90A-441A-BCCE-7B03F90D5350}" destId="{50AD9401-3440-49B9-B7BE-00781C1C66EC}" srcOrd="0" destOrd="1" presId="urn:microsoft.com/office/officeart/2018/2/layout/IconVerticalSolidList"/>
    <dgm:cxn modelId="{50EAB5DE-7286-4983-9D8D-67CF406BD5B9}" type="presOf" srcId="{6FC9C1FF-8406-40F9-B715-304BF6F3EAFE}" destId="{D228834D-90CC-40F2-B32A-30A57C944AFA}" srcOrd="0" destOrd="0" presId="urn:microsoft.com/office/officeart/2018/2/layout/IconVerticalSolidList"/>
    <dgm:cxn modelId="{804B5CDF-3AFC-442B-A523-07F476C126A1}" srcId="{B5E4B1E1-A0D1-4F6E-8EC3-3C9AD0FDBEA8}" destId="{7BF8C849-D7EC-4EFF-8CEE-0017B2FF0B0D}" srcOrd="0" destOrd="0" parTransId="{C61F8EB2-9080-448B-BD45-FBA7D83C9648}" sibTransId="{BE7C24AF-0015-4DF5-BD4B-34EF7A7AD184}"/>
    <dgm:cxn modelId="{916ACBE9-3DFC-464B-955E-CBCCEA294CDD}" srcId="{B5E4B1E1-A0D1-4F6E-8EC3-3C9AD0FDBEA8}" destId="{E7EC0D48-F90A-441A-BCCE-7B03F90D5350}" srcOrd="1" destOrd="0" parTransId="{14A10E2A-0D7B-49A1-AF03-AB1A65AC3289}" sibTransId="{05359DDD-217E-443C-9B2E-ACB75D1CD631}"/>
    <dgm:cxn modelId="{705693FF-D071-427F-BEF5-095C6A74DE63}" type="presOf" srcId="{1B074273-FFAA-4D49-9F16-AA0AEF09F5FC}" destId="{3B4E61AF-E507-45D9-988D-8E3442C81350}" srcOrd="0" destOrd="0" presId="urn:microsoft.com/office/officeart/2018/2/layout/IconVerticalSolidList"/>
    <dgm:cxn modelId="{5CE73E6B-A2D6-4EA5-AE7F-E37632E0C30B}" type="presParOf" srcId="{D228834D-90CC-40F2-B32A-30A57C944AFA}" destId="{DFD74C39-350A-4EF5-B1E9-4E48AF144CE0}" srcOrd="0" destOrd="0" presId="urn:microsoft.com/office/officeart/2018/2/layout/IconVerticalSolidList"/>
    <dgm:cxn modelId="{F3C4EA16-A619-4039-8FB8-2E87BBC63D74}" type="presParOf" srcId="{DFD74C39-350A-4EF5-B1E9-4E48AF144CE0}" destId="{2C64FD78-7C0B-4481-9745-3C9FFF012C5F}" srcOrd="0" destOrd="0" presId="urn:microsoft.com/office/officeart/2018/2/layout/IconVerticalSolidList"/>
    <dgm:cxn modelId="{AF617450-B72B-4849-BE29-E7E6A0B90508}" type="presParOf" srcId="{DFD74C39-350A-4EF5-B1E9-4E48AF144CE0}" destId="{80999EE3-AB79-400F-9750-5309CD799F8E}" srcOrd="1" destOrd="0" presId="urn:microsoft.com/office/officeart/2018/2/layout/IconVerticalSolidList"/>
    <dgm:cxn modelId="{9F55EB7D-112B-4BCD-9E2F-177E68F7D84C}" type="presParOf" srcId="{DFD74C39-350A-4EF5-B1E9-4E48AF144CE0}" destId="{1D92E879-4203-4001-8376-FF45C6964119}" srcOrd="2" destOrd="0" presId="urn:microsoft.com/office/officeart/2018/2/layout/IconVerticalSolidList"/>
    <dgm:cxn modelId="{E94030ED-A191-41A0-8D19-B04BB93A42AC}" type="presParOf" srcId="{DFD74C39-350A-4EF5-B1E9-4E48AF144CE0}" destId="{A5C31B1A-67B9-4914-8C36-9BCE193C6E4C}" srcOrd="3" destOrd="0" presId="urn:microsoft.com/office/officeart/2018/2/layout/IconVerticalSolidList"/>
    <dgm:cxn modelId="{6994B827-33CA-4028-9968-88FE163344C2}" type="presParOf" srcId="{D228834D-90CC-40F2-B32A-30A57C944AFA}" destId="{90078A08-0151-4755-8CD7-A80918C8CD3C}" srcOrd="1" destOrd="0" presId="urn:microsoft.com/office/officeart/2018/2/layout/IconVerticalSolidList"/>
    <dgm:cxn modelId="{CEBDDACC-2B0C-4EEC-A078-3123431ACD86}" type="presParOf" srcId="{D228834D-90CC-40F2-B32A-30A57C944AFA}" destId="{1DA440A7-90B6-4C50-8B6C-C1DD0B4C6F5B}" srcOrd="2" destOrd="0" presId="urn:microsoft.com/office/officeart/2018/2/layout/IconVerticalSolidList"/>
    <dgm:cxn modelId="{45C2A5AD-68C4-4AA1-9548-C6D14F885C6F}" type="presParOf" srcId="{1DA440A7-90B6-4C50-8B6C-C1DD0B4C6F5B}" destId="{D952E9C3-4DC4-4A2B-AF43-D489EEB7ADA1}" srcOrd="0" destOrd="0" presId="urn:microsoft.com/office/officeart/2018/2/layout/IconVerticalSolidList"/>
    <dgm:cxn modelId="{B778B78B-1C4B-4840-97EF-BAD59433D76B}" type="presParOf" srcId="{1DA440A7-90B6-4C50-8B6C-C1DD0B4C6F5B}" destId="{3663921B-5859-4563-8239-BE7D0A306EA4}" srcOrd="1" destOrd="0" presId="urn:microsoft.com/office/officeart/2018/2/layout/IconVerticalSolidList"/>
    <dgm:cxn modelId="{93E3B6C4-EB4F-4196-A033-244E3F3D248B}" type="presParOf" srcId="{1DA440A7-90B6-4C50-8B6C-C1DD0B4C6F5B}" destId="{B4DAEF61-B0AB-4E15-A33C-5C8B658C0244}" srcOrd="2" destOrd="0" presId="urn:microsoft.com/office/officeart/2018/2/layout/IconVerticalSolidList"/>
    <dgm:cxn modelId="{DB5B4B66-A297-4016-92F8-287A7ED3BD4D}" type="presParOf" srcId="{1DA440A7-90B6-4C50-8B6C-C1DD0B4C6F5B}" destId="{3B4E61AF-E507-45D9-988D-8E3442C81350}" srcOrd="3" destOrd="0" presId="urn:microsoft.com/office/officeart/2018/2/layout/IconVerticalSolidList"/>
    <dgm:cxn modelId="{AC2F6BF9-F09B-444A-9B65-6B49D0485D1D}" type="presParOf" srcId="{D228834D-90CC-40F2-B32A-30A57C944AFA}" destId="{38882F2A-D1C4-455F-968F-B2D8A04FF8A4}" srcOrd="3" destOrd="0" presId="urn:microsoft.com/office/officeart/2018/2/layout/IconVerticalSolidList"/>
    <dgm:cxn modelId="{7E9A949B-D065-4A89-A40F-24EED79863B5}" type="presParOf" srcId="{D228834D-90CC-40F2-B32A-30A57C944AFA}" destId="{4422B34C-EF81-4EC1-BAA1-F03CA2CCD580}" srcOrd="4" destOrd="0" presId="urn:microsoft.com/office/officeart/2018/2/layout/IconVerticalSolidList"/>
    <dgm:cxn modelId="{A0B9012B-3059-43DD-9BB8-964FF7C38CEA}" type="presParOf" srcId="{4422B34C-EF81-4EC1-BAA1-F03CA2CCD580}" destId="{59641210-BF61-413F-928C-7E56FF79F682}" srcOrd="0" destOrd="0" presId="urn:microsoft.com/office/officeart/2018/2/layout/IconVerticalSolidList"/>
    <dgm:cxn modelId="{145B90C6-5BD0-43D0-AFC6-C5F217B7A8E9}" type="presParOf" srcId="{4422B34C-EF81-4EC1-BAA1-F03CA2CCD580}" destId="{4AC982C1-BBBD-4F31-BE8E-A875BF10C207}" srcOrd="1" destOrd="0" presId="urn:microsoft.com/office/officeart/2018/2/layout/IconVerticalSolidList"/>
    <dgm:cxn modelId="{1BA3E3DC-43F9-4360-A166-430D76DBE8D9}" type="presParOf" srcId="{4422B34C-EF81-4EC1-BAA1-F03CA2CCD580}" destId="{C9F19E05-EA30-4436-BD96-9C629593A2C8}" srcOrd="2" destOrd="0" presId="urn:microsoft.com/office/officeart/2018/2/layout/IconVerticalSolidList"/>
    <dgm:cxn modelId="{051D5967-30D7-433B-8C47-822C1B98C429}" type="presParOf" srcId="{4422B34C-EF81-4EC1-BAA1-F03CA2CCD580}" destId="{83141862-F5F0-42BD-8F9D-733AD8485FD7}" srcOrd="3" destOrd="0" presId="urn:microsoft.com/office/officeart/2018/2/layout/IconVerticalSolidList"/>
    <dgm:cxn modelId="{5CDB9B2D-4EA8-48E2-8111-31FF22A49415}" type="presParOf" srcId="{4422B34C-EF81-4EC1-BAA1-F03CA2CCD580}" destId="{50AD9401-3440-49B9-B7BE-00781C1C66E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EFA87D-DE90-4387-868E-9F9771749AE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0ABA957-7913-4AED-AD53-7DF17645247C}">
      <dgm:prSet/>
      <dgm:spPr/>
      <dgm:t>
        <a:bodyPr/>
        <a:lstStyle/>
        <a:p>
          <a:r>
            <a:rPr lang="en-US"/>
            <a:t>Security breaches can happen at any time, detecting them early can prevent major damage</a:t>
          </a:r>
        </a:p>
      </dgm:t>
    </dgm:pt>
    <dgm:pt modelId="{D7273FEB-EFD5-4604-9606-BF2BF137C215}" type="parTrans" cxnId="{81C086BF-6720-4DB8-9B1E-D15487A8B5EF}">
      <dgm:prSet/>
      <dgm:spPr/>
      <dgm:t>
        <a:bodyPr/>
        <a:lstStyle/>
        <a:p>
          <a:endParaRPr lang="en-US"/>
        </a:p>
      </dgm:t>
    </dgm:pt>
    <dgm:pt modelId="{D5713904-9B87-4E16-B105-6231BBCEAA4C}" type="sibTrans" cxnId="{81C086BF-6720-4DB8-9B1E-D15487A8B5EF}">
      <dgm:prSet/>
      <dgm:spPr/>
      <dgm:t>
        <a:bodyPr/>
        <a:lstStyle/>
        <a:p>
          <a:endParaRPr lang="en-US"/>
        </a:p>
      </dgm:t>
    </dgm:pt>
    <dgm:pt modelId="{BC0734B9-7C32-4E97-8FD2-240E758C9B67}">
      <dgm:prSet/>
      <dgm:spPr/>
      <dgm:t>
        <a:bodyPr/>
        <a:lstStyle/>
        <a:p>
          <a:r>
            <a:rPr lang="en-US"/>
            <a:t>Teams need to enable real-time monitoring and alerts to detect unusual activity</a:t>
          </a:r>
        </a:p>
      </dgm:t>
    </dgm:pt>
    <dgm:pt modelId="{42B5C2F8-06FD-4FC6-A29C-59412F5E7F54}" type="parTrans" cxnId="{8CE04BAE-AFFA-4346-9AE1-F1BDC6EEB976}">
      <dgm:prSet/>
      <dgm:spPr/>
      <dgm:t>
        <a:bodyPr/>
        <a:lstStyle/>
        <a:p>
          <a:endParaRPr lang="en-US"/>
        </a:p>
      </dgm:t>
    </dgm:pt>
    <dgm:pt modelId="{BE415C09-ACDF-47A4-BD1B-1C26595CAC8D}" type="sibTrans" cxnId="{8CE04BAE-AFFA-4346-9AE1-F1BDC6EEB976}">
      <dgm:prSet/>
      <dgm:spPr/>
      <dgm:t>
        <a:bodyPr/>
        <a:lstStyle/>
        <a:p>
          <a:endParaRPr lang="en-US"/>
        </a:p>
      </dgm:t>
    </dgm:pt>
    <dgm:pt modelId="{F9FDCECD-5985-4A1A-864F-3C3900362EB2}">
      <dgm:prSet/>
      <dgm:spPr/>
      <dgm:t>
        <a:bodyPr/>
        <a:lstStyle/>
        <a:p>
          <a:r>
            <a:rPr lang="en-US"/>
            <a:t>Attackers leave traces in logs, continuous monitoring helps to detect any unauthorized changes</a:t>
          </a:r>
        </a:p>
      </dgm:t>
    </dgm:pt>
    <dgm:pt modelId="{C18EF7D7-0EFF-468B-B618-F6AE2B6DCF94}" type="parTrans" cxnId="{14066AA3-0111-4C5F-B99A-B971BC1A350C}">
      <dgm:prSet/>
      <dgm:spPr/>
      <dgm:t>
        <a:bodyPr/>
        <a:lstStyle/>
        <a:p>
          <a:endParaRPr lang="en-US"/>
        </a:p>
      </dgm:t>
    </dgm:pt>
    <dgm:pt modelId="{4F3FF74B-DF0A-4846-BF38-1358A24AF757}" type="sibTrans" cxnId="{14066AA3-0111-4C5F-B99A-B971BC1A350C}">
      <dgm:prSet/>
      <dgm:spPr/>
      <dgm:t>
        <a:bodyPr/>
        <a:lstStyle/>
        <a:p>
          <a:endParaRPr lang="en-US"/>
        </a:p>
      </dgm:t>
    </dgm:pt>
    <dgm:pt modelId="{979BF6C0-5C04-45EB-8DB3-9A1E3A7C3069}">
      <dgm:prSet/>
      <dgm:spPr/>
      <dgm:t>
        <a:bodyPr/>
        <a:lstStyle/>
        <a:p>
          <a:r>
            <a:rPr lang="en-US"/>
            <a:t>Create a well-planned incidence response plan for dealing with security breaches to help the team recover quickly</a:t>
          </a:r>
        </a:p>
      </dgm:t>
    </dgm:pt>
    <dgm:pt modelId="{80E41AAF-F234-4305-8211-D6142162C435}" type="parTrans" cxnId="{DEFF4251-6938-4503-923A-DBA6BF0226C9}">
      <dgm:prSet/>
      <dgm:spPr/>
      <dgm:t>
        <a:bodyPr/>
        <a:lstStyle/>
        <a:p>
          <a:endParaRPr lang="en-US"/>
        </a:p>
      </dgm:t>
    </dgm:pt>
    <dgm:pt modelId="{25A39E7E-07C0-458C-B3A6-3ACC2BE025FE}" type="sibTrans" cxnId="{DEFF4251-6938-4503-923A-DBA6BF0226C9}">
      <dgm:prSet/>
      <dgm:spPr/>
      <dgm:t>
        <a:bodyPr/>
        <a:lstStyle/>
        <a:p>
          <a:endParaRPr lang="en-US"/>
        </a:p>
      </dgm:t>
    </dgm:pt>
    <dgm:pt modelId="{F1AA4636-7DDC-405F-B4B7-6F9025269BB5}" type="pres">
      <dgm:prSet presAssocID="{9FEFA87D-DE90-4387-868E-9F9771749AE7}" presName="root" presStyleCnt="0">
        <dgm:presLayoutVars>
          <dgm:dir/>
          <dgm:resizeHandles val="exact"/>
        </dgm:presLayoutVars>
      </dgm:prSet>
      <dgm:spPr/>
    </dgm:pt>
    <dgm:pt modelId="{7CA0DEFC-8CFE-4FF0-8733-D536AA7FB22F}" type="pres">
      <dgm:prSet presAssocID="{00ABA957-7913-4AED-AD53-7DF17645247C}" presName="compNode" presStyleCnt="0"/>
      <dgm:spPr/>
    </dgm:pt>
    <dgm:pt modelId="{99FD1511-0826-45C7-8EDB-D09663436535}" type="pres">
      <dgm:prSet presAssocID="{00ABA957-7913-4AED-AD53-7DF17645247C}" presName="bgRect" presStyleLbl="bgShp" presStyleIdx="0" presStyleCnt="3"/>
      <dgm:spPr/>
    </dgm:pt>
    <dgm:pt modelId="{1309A301-9DFC-4ADD-B2BD-B71CF8E235EB}" type="pres">
      <dgm:prSet presAssocID="{00ABA957-7913-4AED-AD53-7DF1764524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84F3B2A2-6C8D-4430-B632-D7B06DD5B599}" type="pres">
      <dgm:prSet presAssocID="{00ABA957-7913-4AED-AD53-7DF17645247C}" presName="spaceRect" presStyleCnt="0"/>
      <dgm:spPr/>
    </dgm:pt>
    <dgm:pt modelId="{D2C60D28-EEAE-4EDF-8C36-D22BE3A43696}" type="pres">
      <dgm:prSet presAssocID="{00ABA957-7913-4AED-AD53-7DF17645247C}" presName="parTx" presStyleLbl="revTx" presStyleIdx="0" presStyleCnt="4">
        <dgm:presLayoutVars>
          <dgm:chMax val="0"/>
          <dgm:chPref val="0"/>
        </dgm:presLayoutVars>
      </dgm:prSet>
      <dgm:spPr/>
    </dgm:pt>
    <dgm:pt modelId="{A67C9319-08A4-4EBA-B472-259E7262CF46}" type="pres">
      <dgm:prSet presAssocID="{00ABA957-7913-4AED-AD53-7DF17645247C}" presName="desTx" presStyleLbl="revTx" presStyleIdx="1" presStyleCnt="4">
        <dgm:presLayoutVars/>
      </dgm:prSet>
      <dgm:spPr/>
    </dgm:pt>
    <dgm:pt modelId="{09165A6D-2CB1-4A2D-B8A7-92E5E22A4FC4}" type="pres">
      <dgm:prSet presAssocID="{D5713904-9B87-4E16-B105-6231BBCEAA4C}" presName="sibTrans" presStyleCnt="0"/>
      <dgm:spPr/>
    </dgm:pt>
    <dgm:pt modelId="{72EB3C19-7482-4724-9D19-AFAFA2367070}" type="pres">
      <dgm:prSet presAssocID="{F9FDCECD-5985-4A1A-864F-3C3900362EB2}" presName="compNode" presStyleCnt="0"/>
      <dgm:spPr/>
    </dgm:pt>
    <dgm:pt modelId="{C56B8EED-B55C-403D-B931-C7B4FF45256F}" type="pres">
      <dgm:prSet presAssocID="{F9FDCECD-5985-4A1A-864F-3C3900362EB2}" presName="bgRect" presStyleLbl="bgShp" presStyleIdx="1" presStyleCnt="3"/>
      <dgm:spPr/>
    </dgm:pt>
    <dgm:pt modelId="{2492EAEA-7356-4161-91CD-CB866145A91E}" type="pres">
      <dgm:prSet presAssocID="{F9FDCECD-5985-4A1A-864F-3C3900362E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28780CDF-FBB5-4677-86EB-65CACE091F6C}" type="pres">
      <dgm:prSet presAssocID="{F9FDCECD-5985-4A1A-864F-3C3900362EB2}" presName="spaceRect" presStyleCnt="0"/>
      <dgm:spPr/>
    </dgm:pt>
    <dgm:pt modelId="{2542189B-C61A-4427-8831-954DC79304CA}" type="pres">
      <dgm:prSet presAssocID="{F9FDCECD-5985-4A1A-864F-3C3900362EB2}" presName="parTx" presStyleLbl="revTx" presStyleIdx="2" presStyleCnt="4">
        <dgm:presLayoutVars>
          <dgm:chMax val="0"/>
          <dgm:chPref val="0"/>
        </dgm:presLayoutVars>
      </dgm:prSet>
      <dgm:spPr/>
    </dgm:pt>
    <dgm:pt modelId="{CA31F8FF-70FE-4BF7-A4E8-45180DB07777}" type="pres">
      <dgm:prSet presAssocID="{4F3FF74B-DF0A-4846-BF38-1358A24AF757}" presName="sibTrans" presStyleCnt="0"/>
      <dgm:spPr/>
    </dgm:pt>
    <dgm:pt modelId="{6DF0F5A5-16F5-4457-9C01-80E383693FB9}" type="pres">
      <dgm:prSet presAssocID="{979BF6C0-5C04-45EB-8DB3-9A1E3A7C3069}" presName="compNode" presStyleCnt="0"/>
      <dgm:spPr/>
    </dgm:pt>
    <dgm:pt modelId="{F717F290-49C0-4DD4-8D23-765F4AC89418}" type="pres">
      <dgm:prSet presAssocID="{979BF6C0-5C04-45EB-8DB3-9A1E3A7C3069}" presName="bgRect" presStyleLbl="bgShp" presStyleIdx="2" presStyleCnt="3"/>
      <dgm:spPr/>
    </dgm:pt>
    <dgm:pt modelId="{2F6062C8-A727-4F19-9B06-9078C5A143B6}" type="pres">
      <dgm:prSet presAssocID="{979BF6C0-5C04-45EB-8DB3-9A1E3A7C306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9A9CE3B-0F3B-4992-9BB5-DFEB75880698}" type="pres">
      <dgm:prSet presAssocID="{979BF6C0-5C04-45EB-8DB3-9A1E3A7C3069}" presName="spaceRect" presStyleCnt="0"/>
      <dgm:spPr/>
    </dgm:pt>
    <dgm:pt modelId="{F28259D9-A738-43A5-B202-D83CAF55F366}" type="pres">
      <dgm:prSet presAssocID="{979BF6C0-5C04-45EB-8DB3-9A1E3A7C306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D327B02-8FBF-4AF7-A0F3-6A4089386227}" type="presOf" srcId="{979BF6C0-5C04-45EB-8DB3-9A1E3A7C3069}" destId="{F28259D9-A738-43A5-B202-D83CAF55F366}" srcOrd="0" destOrd="0" presId="urn:microsoft.com/office/officeart/2018/2/layout/IconVerticalSolidList"/>
    <dgm:cxn modelId="{B8390320-A87C-4CF5-B074-B09F49047FED}" type="presOf" srcId="{9FEFA87D-DE90-4387-868E-9F9771749AE7}" destId="{F1AA4636-7DDC-405F-B4B7-6F9025269BB5}" srcOrd="0" destOrd="0" presId="urn:microsoft.com/office/officeart/2018/2/layout/IconVerticalSolidList"/>
    <dgm:cxn modelId="{DEFF4251-6938-4503-923A-DBA6BF0226C9}" srcId="{9FEFA87D-DE90-4387-868E-9F9771749AE7}" destId="{979BF6C0-5C04-45EB-8DB3-9A1E3A7C3069}" srcOrd="2" destOrd="0" parTransId="{80E41AAF-F234-4305-8211-D6142162C435}" sibTransId="{25A39E7E-07C0-458C-B3A6-3ACC2BE025FE}"/>
    <dgm:cxn modelId="{74749790-0C21-4931-BFE0-01A9F84539AC}" type="presOf" srcId="{00ABA957-7913-4AED-AD53-7DF17645247C}" destId="{D2C60D28-EEAE-4EDF-8C36-D22BE3A43696}" srcOrd="0" destOrd="0" presId="urn:microsoft.com/office/officeart/2018/2/layout/IconVerticalSolidList"/>
    <dgm:cxn modelId="{14066AA3-0111-4C5F-B99A-B971BC1A350C}" srcId="{9FEFA87D-DE90-4387-868E-9F9771749AE7}" destId="{F9FDCECD-5985-4A1A-864F-3C3900362EB2}" srcOrd="1" destOrd="0" parTransId="{C18EF7D7-0EFF-468B-B618-F6AE2B6DCF94}" sibTransId="{4F3FF74B-DF0A-4846-BF38-1358A24AF757}"/>
    <dgm:cxn modelId="{8CE04BAE-AFFA-4346-9AE1-F1BDC6EEB976}" srcId="{00ABA957-7913-4AED-AD53-7DF17645247C}" destId="{BC0734B9-7C32-4E97-8FD2-240E758C9B67}" srcOrd="0" destOrd="0" parTransId="{42B5C2F8-06FD-4FC6-A29C-59412F5E7F54}" sibTransId="{BE415C09-ACDF-47A4-BD1B-1C26595CAC8D}"/>
    <dgm:cxn modelId="{81C086BF-6720-4DB8-9B1E-D15487A8B5EF}" srcId="{9FEFA87D-DE90-4387-868E-9F9771749AE7}" destId="{00ABA957-7913-4AED-AD53-7DF17645247C}" srcOrd="0" destOrd="0" parTransId="{D7273FEB-EFD5-4604-9606-BF2BF137C215}" sibTransId="{D5713904-9B87-4E16-B105-6231BBCEAA4C}"/>
    <dgm:cxn modelId="{472866EE-B379-46F6-A9E2-83CF96A6D5DE}" type="presOf" srcId="{BC0734B9-7C32-4E97-8FD2-240E758C9B67}" destId="{A67C9319-08A4-4EBA-B472-259E7262CF46}" srcOrd="0" destOrd="0" presId="urn:microsoft.com/office/officeart/2018/2/layout/IconVerticalSolidList"/>
    <dgm:cxn modelId="{1E0E87F4-A41F-4752-81D8-E30EEF1E360A}" type="presOf" srcId="{F9FDCECD-5985-4A1A-864F-3C3900362EB2}" destId="{2542189B-C61A-4427-8831-954DC79304CA}" srcOrd="0" destOrd="0" presId="urn:microsoft.com/office/officeart/2018/2/layout/IconVerticalSolidList"/>
    <dgm:cxn modelId="{81D09DCB-C984-4403-93BB-B73556C69FAB}" type="presParOf" srcId="{F1AA4636-7DDC-405F-B4B7-6F9025269BB5}" destId="{7CA0DEFC-8CFE-4FF0-8733-D536AA7FB22F}" srcOrd="0" destOrd="0" presId="urn:microsoft.com/office/officeart/2018/2/layout/IconVerticalSolidList"/>
    <dgm:cxn modelId="{AE9BFC34-E919-48D1-9E5A-89F9CFE3141F}" type="presParOf" srcId="{7CA0DEFC-8CFE-4FF0-8733-D536AA7FB22F}" destId="{99FD1511-0826-45C7-8EDB-D09663436535}" srcOrd="0" destOrd="0" presId="urn:microsoft.com/office/officeart/2018/2/layout/IconVerticalSolidList"/>
    <dgm:cxn modelId="{6E38FFA4-73DE-4E42-B469-7FEAEDDBA497}" type="presParOf" srcId="{7CA0DEFC-8CFE-4FF0-8733-D536AA7FB22F}" destId="{1309A301-9DFC-4ADD-B2BD-B71CF8E235EB}" srcOrd="1" destOrd="0" presId="urn:microsoft.com/office/officeart/2018/2/layout/IconVerticalSolidList"/>
    <dgm:cxn modelId="{E41705B1-E958-41EB-A9D5-E29E6040D26D}" type="presParOf" srcId="{7CA0DEFC-8CFE-4FF0-8733-D536AA7FB22F}" destId="{84F3B2A2-6C8D-4430-B632-D7B06DD5B599}" srcOrd="2" destOrd="0" presId="urn:microsoft.com/office/officeart/2018/2/layout/IconVerticalSolidList"/>
    <dgm:cxn modelId="{1C27D8EF-6689-4C10-9A03-A3831C0EF53F}" type="presParOf" srcId="{7CA0DEFC-8CFE-4FF0-8733-D536AA7FB22F}" destId="{D2C60D28-EEAE-4EDF-8C36-D22BE3A43696}" srcOrd="3" destOrd="0" presId="urn:microsoft.com/office/officeart/2018/2/layout/IconVerticalSolidList"/>
    <dgm:cxn modelId="{028DE342-FB7D-454A-8337-1D42D6836A5E}" type="presParOf" srcId="{7CA0DEFC-8CFE-4FF0-8733-D536AA7FB22F}" destId="{A67C9319-08A4-4EBA-B472-259E7262CF46}" srcOrd="4" destOrd="0" presId="urn:microsoft.com/office/officeart/2018/2/layout/IconVerticalSolidList"/>
    <dgm:cxn modelId="{F215E94C-962E-40EF-88A9-BDDD296ED9C6}" type="presParOf" srcId="{F1AA4636-7DDC-405F-B4B7-6F9025269BB5}" destId="{09165A6D-2CB1-4A2D-B8A7-92E5E22A4FC4}" srcOrd="1" destOrd="0" presId="urn:microsoft.com/office/officeart/2018/2/layout/IconVerticalSolidList"/>
    <dgm:cxn modelId="{42824380-BA11-432B-B555-F555A6312DC1}" type="presParOf" srcId="{F1AA4636-7DDC-405F-B4B7-6F9025269BB5}" destId="{72EB3C19-7482-4724-9D19-AFAFA2367070}" srcOrd="2" destOrd="0" presId="urn:microsoft.com/office/officeart/2018/2/layout/IconVerticalSolidList"/>
    <dgm:cxn modelId="{405B3577-BC7A-4283-AF81-99DC48462DEF}" type="presParOf" srcId="{72EB3C19-7482-4724-9D19-AFAFA2367070}" destId="{C56B8EED-B55C-403D-B931-C7B4FF45256F}" srcOrd="0" destOrd="0" presId="urn:microsoft.com/office/officeart/2018/2/layout/IconVerticalSolidList"/>
    <dgm:cxn modelId="{5023FD15-2B11-4D5A-93A3-B82AC923FE57}" type="presParOf" srcId="{72EB3C19-7482-4724-9D19-AFAFA2367070}" destId="{2492EAEA-7356-4161-91CD-CB866145A91E}" srcOrd="1" destOrd="0" presId="urn:microsoft.com/office/officeart/2018/2/layout/IconVerticalSolidList"/>
    <dgm:cxn modelId="{C4BB5258-94F7-4641-A5CA-01D50CA5E8A1}" type="presParOf" srcId="{72EB3C19-7482-4724-9D19-AFAFA2367070}" destId="{28780CDF-FBB5-4677-86EB-65CACE091F6C}" srcOrd="2" destOrd="0" presId="urn:microsoft.com/office/officeart/2018/2/layout/IconVerticalSolidList"/>
    <dgm:cxn modelId="{737A36FA-E0D7-451B-96F1-851C25C800E0}" type="presParOf" srcId="{72EB3C19-7482-4724-9D19-AFAFA2367070}" destId="{2542189B-C61A-4427-8831-954DC79304CA}" srcOrd="3" destOrd="0" presId="urn:microsoft.com/office/officeart/2018/2/layout/IconVerticalSolidList"/>
    <dgm:cxn modelId="{A0A8A291-AB6E-4679-BC07-B5216540B8EE}" type="presParOf" srcId="{F1AA4636-7DDC-405F-B4B7-6F9025269BB5}" destId="{CA31F8FF-70FE-4BF7-A4E8-45180DB07777}" srcOrd="3" destOrd="0" presId="urn:microsoft.com/office/officeart/2018/2/layout/IconVerticalSolidList"/>
    <dgm:cxn modelId="{CD0C2BFE-A25F-4EBF-BA4D-B5C8F9833D6E}" type="presParOf" srcId="{F1AA4636-7DDC-405F-B4B7-6F9025269BB5}" destId="{6DF0F5A5-16F5-4457-9C01-80E383693FB9}" srcOrd="4" destOrd="0" presId="urn:microsoft.com/office/officeart/2018/2/layout/IconVerticalSolidList"/>
    <dgm:cxn modelId="{90105325-10CE-4611-B689-A61DC0C9E384}" type="presParOf" srcId="{6DF0F5A5-16F5-4457-9C01-80E383693FB9}" destId="{F717F290-49C0-4DD4-8D23-765F4AC89418}" srcOrd="0" destOrd="0" presId="urn:microsoft.com/office/officeart/2018/2/layout/IconVerticalSolidList"/>
    <dgm:cxn modelId="{C5B0B16B-DA10-49CB-AAF3-859AB83690E1}" type="presParOf" srcId="{6DF0F5A5-16F5-4457-9C01-80E383693FB9}" destId="{2F6062C8-A727-4F19-9B06-9078C5A143B6}" srcOrd="1" destOrd="0" presId="urn:microsoft.com/office/officeart/2018/2/layout/IconVerticalSolidList"/>
    <dgm:cxn modelId="{7DE71F59-C2D1-4325-8820-D273222B79D4}" type="presParOf" srcId="{6DF0F5A5-16F5-4457-9C01-80E383693FB9}" destId="{C9A9CE3B-0F3B-4992-9BB5-DFEB75880698}" srcOrd="2" destOrd="0" presId="urn:microsoft.com/office/officeart/2018/2/layout/IconVerticalSolidList"/>
    <dgm:cxn modelId="{E0230199-CC14-4CE6-8AA9-29B39D5643DA}" type="presParOf" srcId="{6DF0F5A5-16F5-4457-9C01-80E383693FB9}" destId="{F28259D9-A738-43A5-B202-D83CAF55F3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A07C1A-B992-428D-A355-CBF49A04EF21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05D9B36-CF9C-40C7-B485-474EE5D6999E}">
      <dgm:prSet/>
      <dgm:spPr/>
      <dgm:t>
        <a:bodyPr/>
        <a:lstStyle/>
        <a:p>
          <a:r>
            <a:rPr lang="en-US"/>
            <a:t>Security is an ongoing and is pertinent to any project's lifespan</a:t>
          </a:r>
        </a:p>
      </dgm:t>
    </dgm:pt>
    <dgm:pt modelId="{BA5DEB0D-DF03-47F4-A286-D8FD1048D6EC}" type="parTrans" cxnId="{4D7EB36F-E50D-4503-9E3D-72548CC55A0B}">
      <dgm:prSet/>
      <dgm:spPr/>
      <dgm:t>
        <a:bodyPr/>
        <a:lstStyle/>
        <a:p>
          <a:endParaRPr lang="en-US"/>
        </a:p>
      </dgm:t>
    </dgm:pt>
    <dgm:pt modelId="{73A1AAA0-B5D7-486B-B0E3-9B59DB385670}" type="sibTrans" cxnId="{4D7EB36F-E50D-4503-9E3D-72548CC55A0B}">
      <dgm:prSet/>
      <dgm:spPr/>
      <dgm:t>
        <a:bodyPr/>
        <a:lstStyle/>
        <a:p>
          <a:endParaRPr lang="en-US"/>
        </a:p>
      </dgm:t>
    </dgm:pt>
    <dgm:pt modelId="{7A78F699-DB68-40C8-9BAB-31A469C626A7}">
      <dgm:prSet/>
      <dgm:spPr/>
      <dgm:t>
        <a:bodyPr/>
        <a:lstStyle/>
        <a:p>
          <a:r>
            <a:rPr lang="en-US"/>
            <a:t>Enforcing strong authentication and access controls amongst the entire team is crucial</a:t>
          </a:r>
        </a:p>
      </dgm:t>
    </dgm:pt>
    <dgm:pt modelId="{C13E64B0-FCFF-4FA8-A010-8C6766CB8C8B}" type="parTrans" cxnId="{6357418F-AAD2-47FA-8221-98AADFA00789}">
      <dgm:prSet/>
      <dgm:spPr/>
      <dgm:t>
        <a:bodyPr/>
        <a:lstStyle/>
        <a:p>
          <a:endParaRPr lang="en-US"/>
        </a:p>
      </dgm:t>
    </dgm:pt>
    <dgm:pt modelId="{7F64A9EC-E03F-4E4D-B070-45D41BA3DCE4}" type="sibTrans" cxnId="{6357418F-AAD2-47FA-8221-98AADFA00789}">
      <dgm:prSet/>
      <dgm:spPr/>
      <dgm:t>
        <a:bodyPr/>
        <a:lstStyle/>
        <a:p>
          <a:endParaRPr lang="en-US"/>
        </a:p>
      </dgm:t>
    </dgm:pt>
    <dgm:pt modelId="{70776C19-1E03-42BA-94A2-D9E9B48541C8}">
      <dgm:prSet/>
      <dgm:spPr/>
      <dgm:t>
        <a:bodyPr/>
        <a:lstStyle/>
        <a:p>
          <a:r>
            <a:rPr lang="en-US"/>
            <a:t>Teams need to work to implement regular code review, scanning, and monitoring tools throughout the entire team</a:t>
          </a:r>
        </a:p>
      </dgm:t>
    </dgm:pt>
    <dgm:pt modelId="{7385CC10-90EF-48A3-8172-C3A0269A8026}" type="parTrans" cxnId="{8EB99315-8932-4E51-96DA-5ED7B95F972B}">
      <dgm:prSet/>
      <dgm:spPr/>
      <dgm:t>
        <a:bodyPr/>
        <a:lstStyle/>
        <a:p>
          <a:endParaRPr lang="en-US"/>
        </a:p>
      </dgm:t>
    </dgm:pt>
    <dgm:pt modelId="{6F5B7B5B-50B4-4A6F-93CE-66583A916768}" type="sibTrans" cxnId="{8EB99315-8932-4E51-96DA-5ED7B95F972B}">
      <dgm:prSet/>
      <dgm:spPr/>
      <dgm:t>
        <a:bodyPr/>
        <a:lstStyle/>
        <a:p>
          <a:endParaRPr lang="en-US"/>
        </a:p>
      </dgm:t>
    </dgm:pt>
    <dgm:pt modelId="{4D5379B4-D3CC-48DE-B8A3-62BCCCA05BE8}">
      <dgm:prSet/>
      <dgm:spPr/>
      <dgm:t>
        <a:bodyPr/>
        <a:lstStyle/>
        <a:p>
          <a:r>
            <a:rPr lang="en-US"/>
            <a:t>Educate developers on secure coding practices to prevent unintended risks</a:t>
          </a:r>
        </a:p>
      </dgm:t>
    </dgm:pt>
    <dgm:pt modelId="{AD02D560-0181-4F69-9041-D17FBBB22EAC}" type="parTrans" cxnId="{2B9B4428-23CD-4BE1-AEA7-EDB3ED281DD8}">
      <dgm:prSet/>
      <dgm:spPr/>
      <dgm:t>
        <a:bodyPr/>
        <a:lstStyle/>
        <a:p>
          <a:endParaRPr lang="en-US"/>
        </a:p>
      </dgm:t>
    </dgm:pt>
    <dgm:pt modelId="{D9F9B89B-D939-4EF7-B694-1FB40C8D6420}" type="sibTrans" cxnId="{2B9B4428-23CD-4BE1-AEA7-EDB3ED281DD8}">
      <dgm:prSet/>
      <dgm:spPr/>
      <dgm:t>
        <a:bodyPr/>
        <a:lstStyle/>
        <a:p>
          <a:endParaRPr lang="en-US"/>
        </a:p>
      </dgm:t>
    </dgm:pt>
    <dgm:pt modelId="{BD6A180C-C8C1-4B11-BD58-F4B69D946A6D}" type="pres">
      <dgm:prSet presAssocID="{C1A07C1A-B992-428D-A355-CBF49A04EF21}" presName="vert0" presStyleCnt="0">
        <dgm:presLayoutVars>
          <dgm:dir/>
          <dgm:animOne val="branch"/>
          <dgm:animLvl val="lvl"/>
        </dgm:presLayoutVars>
      </dgm:prSet>
      <dgm:spPr/>
    </dgm:pt>
    <dgm:pt modelId="{58462A5F-A002-4F18-BB0C-2FF8C4470F34}" type="pres">
      <dgm:prSet presAssocID="{E05D9B36-CF9C-40C7-B485-474EE5D6999E}" presName="thickLine" presStyleLbl="alignNode1" presStyleIdx="0" presStyleCnt="4"/>
      <dgm:spPr/>
    </dgm:pt>
    <dgm:pt modelId="{67A4C6E6-FBC5-4868-8228-F3B28F90BB31}" type="pres">
      <dgm:prSet presAssocID="{E05D9B36-CF9C-40C7-B485-474EE5D6999E}" presName="horz1" presStyleCnt="0"/>
      <dgm:spPr/>
    </dgm:pt>
    <dgm:pt modelId="{684C3A8F-9F36-481D-84D9-AB1C765F55AE}" type="pres">
      <dgm:prSet presAssocID="{E05D9B36-CF9C-40C7-B485-474EE5D6999E}" presName="tx1" presStyleLbl="revTx" presStyleIdx="0" presStyleCnt="4"/>
      <dgm:spPr/>
    </dgm:pt>
    <dgm:pt modelId="{2817D616-631F-4049-950A-AF396647A906}" type="pres">
      <dgm:prSet presAssocID="{E05D9B36-CF9C-40C7-B485-474EE5D6999E}" presName="vert1" presStyleCnt="0"/>
      <dgm:spPr/>
    </dgm:pt>
    <dgm:pt modelId="{02DD957E-BC38-4B0F-BAD8-2FC4DA69E78B}" type="pres">
      <dgm:prSet presAssocID="{7A78F699-DB68-40C8-9BAB-31A469C626A7}" presName="thickLine" presStyleLbl="alignNode1" presStyleIdx="1" presStyleCnt="4"/>
      <dgm:spPr/>
    </dgm:pt>
    <dgm:pt modelId="{6B07CF3B-65B1-4F3C-B611-2701AD0FC595}" type="pres">
      <dgm:prSet presAssocID="{7A78F699-DB68-40C8-9BAB-31A469C626A7}" presName="horz1" presStyleCnt="0"/>
      <dgm:spPr/>
    </dgm:pt>
    <dgm:pt modelId="{4934ACF3-A710-4A6F-8057-F708252E801F}" type="pres">
      <dgm:prSet presAssocID="{7A78F699-DB68-40C8-9BAB-31A469C626A7}" presName="tx1" presStyleLbl="revTx" presStyleIdx="1" presStyleCnt="4"/>
      <dgm:spPr/>
    </dgm:pt>
    <dgm:pt modelId="{869678CA-889A-46CC-ADC3-E293B1A1B63E}" type="pres">
      <dgm:prSet presAssocID="{7A78F699-DB68-40C8-9BAB-31A469C626A7}" presName="vert1" presStyleCnt="0"/>
      <dgm:spPr/>
    </dgm:pt>
    <dgm:pt modelId="{2E3A9693-79E1-4571-8FE4-A08D863EC8ED}" type="pres">
      <dgm:prSet presAssocID="{70776C19-1E03-42BA-94A2-D9E9B48541C8}" presName="thickLine" presStyleLbl="alignNode1" presStyleIdx="2" presStyleCnt="4"/>
      <dgm:spPr/>
    </dgm:pt>
    <dgm:pt modelId="{24384BDB-6D70-453B-B831-3004C26A79C8}" type="pres">
      <dgm:prSet presAssocID="{70776C19-1E03-42BA-94A2-D9E9B48541C8}" presName="horz1" presStyleCnt="0"/>
      <dgm:spPr/>
    </dgm:pt>
    <dgm:pt modelId="{21A8A6C7-ED52-4A85-B1E4-C39DC04BDA83}" type="pres">
      <dgm:prSet presAssocID="{70776C19-1E03-42BA-94A2-D9E9B48541C8}" presName="tx1" presStyleLbl="revTx" presStyleIdx="2" presStyleCnt="4"/>
      <dgm:spPr/>
    </dgm:pt>
    <dgm:pt modelId="{BA2BF07A-FCCA-46F2-8006-527483A7C76F}" type="pres">
      <dgm:prSet presAssocID="{70776C19-1E03-42BA-94A2-D9E9B48541C8}" presName="vert1" presStyleCnt="0"/>
      <dgm:spPr/>
    </dgm:pt>
    <dgm:pt modelId="{D607AA51-F9C8-4DE5-AED4-B9B479F929B5}" type="pres">
      <dgm:prSet presAssocID="{4D5379B4-D3CC-48DE-B8A3-62BCCCA05BE8}" presName="thickLine" presStyleLbl="alignNode1" presStyleIdx="3" presStyleCnt="4"/>
      <dgm:spPr/>
    </dgm:pt>
    <dgm:pt modelId="{E298339F-52C8-4B43-A51E-13636C849F13}" type="pres">
      <dgm:prSet presAssocID="{4D5379B4-D3CC-48DE-B8A3-62BCCCA05BE8}" presName="horz1" presStyleCnt="0"/>
      <dgm:spPr/>
    </dgm:pt>
    <dgm:pt modelId="{FBC0FFEC-ED6A-4305-A196-115417B26377}" type="pres">
      <dgm:prSet presAssocID="{4D5379B4-D3CC-48DE-B8A3-62BCCCA05BE8}" presName="tx1" presStyleLbl="revTx" presStyleIdx="3" presStyleCnt="4"/>
      <dgm:spPr/>
    </dgm:pt>
    <dgm:pt modelId="{4D7359D0-21C4-4BAE-A818-023DDC3E4E50}" type="pres">
      <dgm:prSet presAssocID="{4D5379B4-D3CC-48DE-B8A3-62BCCCA05BE8}" presName="vert1" presStyleCnt="0"/>
      <dgm:spPr/>
    </dgm:pt>
  </dgm:ptLst>
  <dgm:cxnLst>
    <dgm:cxn modelId="{8EB99315-8932-4E51-96DA-5ED7B95F972B}" srcId="{C1A07C1A-B992-428D-A355-CBF49A04EF21}" destId="{70776C19-1E03-42BA-94A2-D9E9B48541C8}" srcOrd="2" destOrd="0" parTransId="{7385CC10-90EF-48A3-8172-C3A0269A8026}" sibTransId="{6F5B7B5B-50B4-4A6F-93CE-66583A916768}"/>
    <dgm:cxn modelId="{3B5E8321-0A72-47EA-BAED-FD818002AE7A}" type="presOf" srcId="{70776C19-1E03-42BA-94A2-D9E9B48541C8}" destId="{21A8A6C7-ED52-4A85-B1E4-C39DC04BDA83}" srcOrd="0" destOrd="0" presId="urn:microsoft.com/office/officeart/2008/layout/LinedList"/>
    <dgm:cxn modelId="{2B9B4428-23CD-4BE1-AEA7-EDB3ED281DD8}" srcId="{C1A07C1A-B992-428D-A355-CBF49A04EF21}" destId="{4D5379B4-D3CC-48DE-B8A3-62BCCCA05BE8}" srcOrd="3" destOrd="0" parTransId="{AD02D560-0181-4F69-9041-D17FBBB22EAC}" sibTransId="{D9F9B89B-D939-4EF7-B694-1FB40C8D6420}"/>
    <dgm:cxn modelId="{4D7EB36F-E50D-4503-9E3D-72548CC55A0B}" srcId="{C1A07C1A-B992-428D-A355-CBF49A04EF21}" destId="{E05D9B36-CF9C-40C7-B485-474EE5D6999E}" srcOrd="0" destOrd="0" parTransId="{BA5DEB0D-DF03-47F4-A286-D8FD1048D6EC}" sibTransId="{73A1AAA0-B5D7-486B-B0E3-9B59DB385670}"/>
    <dgm:cxn modelId="{07F03D76-8221-410E-B300-61D5743CD5B6}" type="presOf" srcId="{7A78F699-DB68-40C8-9BAB-31A469C626A7}" destId="{4934ACF3-A710-4A6F-8057-F708252E801F}" srcOrd="0" destOrd="0" presId="urn:microsoft.com/office/officeart/2008/layout/LinedList"/>
    <dgm:cxn modelId="{6357418F-AAD2-47FA-8221-98AADFA00789}" srcId="{C1A07C1A-B992-428D-A355-CBF49A04EF21}" destId="{7A78F699-DB68-40C8-9BAB-31A469C626A7}" srcOrd="1" destOrd="0" parTransId="{C13E64B0-FCFF-4FA8-A010-8C6766CB8C8B}" sibTransId="{7F64A9EC-E03F-4E4D-B070-45D41BA3DCE4}"/>
    <dgm:cxn modelId="{D45AF9A2-D399-459A-B833-5B43ED404043}" type="presOf" srcId="{E05D9B36-CF9C-40C7-B485-474EE5D6999E}" destId="{684C3A8F-9F36-481D-84D9-AB1C765F55AE}" srcOrd="0" destOrd="0" presId="urn:microsoft.com/office/officeart/2008/layout/LinedList"/>
    <dgm:cxn modelId="{4FAF57BA-FAF0-4D5F-8354-AA3F435E0BEB}" type="presOf" srcId="{4D5379B4-D3CC-48DE-B8A3-62BCCCA05BE8}" destId="{FBC0FFEC-ED6A-4305-A196-115417B26377}" srcOrd="0" destOrd="0" presId="urn:microsoft.com/office/officeart/2008/layout/LinedList"/>
    <dgm:cxn modelId="{B02C9AEE-E7FC-4973-B331-D2B106853B4F}" type="presOf" srcId="{C1A07C1A-B992-428D-A355-CBF49A04EF21}" destId="{BD6A180C-C8C1-4B11-BD58-F4B69D946A6D}" srcOrd="0" destOrd="0" presId="urn:microsoft.com/office/officeart/2008/layout/LinedList"/>
    <dgm:cxn modelId="{6A2E6690-BE38-462C-9546-235A3799ACDF}" type="presParOf" srcId="{BD6A180C-C8C1-4B11-BD58-F4B69D946A6D}" destId="{58462A5F-A002-4F18-BB0C-2FF8C4470F34}" srcOrd="0" destOrd="0" presId="urn:microsoft.com/office/officeart/2008/layout/LinedList"/>
    <dgm:cxn modelId="{E28FBA79-C66A-4716-9E55-C17115D8D78D}" type="presParOf" srcId="{BD6A180C-C8C1-4B11-BD58-F4B69D946A6D}" destId="{67A4C6E6-FBC5-4868-8228-F3B28F90BB31}" srcOrd="1" destOrd="0" presId="urn:microsoft.com/office/officeart/2008/layout/LinedList"/>
    <dgm:cxn modelId="{D2BED0A3-7E0B-4073-8102-04770937C781}" type="presParOf" srcId="{67A4C6E6-FBC5-4868-8228-F3B28F90BB31}" destId="{684C3A8F-9F36-481D-84D9-AB1C765F55AE}" srcOrd="0" destOrd="0" presId="urn:microsoft.com/office/officeart/2008/layout/LinedList"/>
    <dgm:cxn modelId="{9D791CBA-551C-4F22-9E93-BFFDDFA172BA}" type="presParOf" srcId="{67A4C6E6-FBC5-4868-8228-F3B28F90BB31}" destId="{2817D616-631F-4049-950A-AF396647A906}" srcOrd="1" destOrd="0" presId="urn:microsoft.com/office/officeart/2008/layout/LinedList"/>
    <dgm:cxn modelId="{E1C681CD-51DC-4A39-A103-0B125DA7A266}" type="presParOf" srcId="{BD6A180C-C8C1-4B11-BD58-F4B69D946A6D}" destId="{02DD957E-BC38-4B0F-BAD8-2FC4DA69E78B}" srcOrd="2" destOrd="0" presId="urn:microsoft.com/office/officeart/2008/layout/LinedList"/>
    <dgm:cxn modelId="{509DB3BB-461D-4FF6-B89C-C90A08B78FC3}" type="presParOf" srcId="{BD6A180C-C8C1-4B11-BD58-F4B69D946A6D}" destId="{6B07CF3B-65B1-4F3C-B611-2701AD0FC595}" srcOrd="3" destOrd="0" presId="urn:microsoft.com/office/officeart/2008/layout/LinedList"/>
    <dgm:cxn modelId="{462288CC-2CB1-458D-BC9B-3A44CAFB2174}" type="presParOf" srcId="{6B07CF3B-65B1-4F3C-B611-2701AD0FC595}" destId="{4934ACF3-A710-4A6F-8057-F708252E801F}" srcOrd="0" destOrd="0" presId="urn:microsoft.com/office/officeart/2008/layout/LinedList"/>
    <dgm:cxn modelId="{1B42A259-8557-412C-B54E-63A8AD3E57EA}" type="presParOf" srcId="{6B07CF3B-65B1-4F3C-B611-2701AD0FC595}" destId="{869678CA-889A-46CC-ADC3-E293B1A1B63E}" srcOrd="1" destOrd="0" presId="urn:microsoft.com/office/officeart/2008/layout/LinedList"/>
    <dgm:cxn modelId="{40D3D6B3-B15E-4D72-B2F5-FFFFB85CA818}" type="presParOf" srcId="{BD6A180C-C8C1-4B11-BD58-F4B69D946A6D}" destId="{2E3A9693-79E1-4571-8FE4-A08D863EC8ED}" srcOrd="4" destOrd="0" presId="urn:microsoft.com/office/officeart/2008/layout/LinedList"/>
    <dgm:cxn modelId="{C9EBC913-52AA-4742-BAC1-D2B7BF8B93B2}" type="presParOf" srcId="{BD6A180C-C8C1-4B11-BD58-F4B69D946A6D}" destId="{24384BDB-6D70-453B-B831-3004C26A79C8}" srcOrd="5" destOrd="0" presId="urn:microsoft.com/office/officeart/2008/layout/LinedList"/>
    <dgm:cxn modelId="{2AC4AE73-1FC0-408F-AD71-9436347F9DD1}" type="presParOf" srcId="{24384BDB-6D70-453B-B831-3004C26A79C8}" destId="{21A8A6C7-ED52-4A85-B1E4-C39DC04BDA83}" srcOrd="0" destOrd="0" presId="urn:microsoft.com/office/officeart/2008/layout/LinedList"/>
    <dgm:cxn modelId="{568675CF-BF78-4B49-AA38-AAEB6DCEDFE1}" type="presParOf" srcId="{24384BDB-6D70-453B-B831-3004C26A79C8}" destId="{BA2BF07A-FCCA-46F2-8006-527483A7C76F}" srcOrd="1" destOrd="0" presId="urn:microsoft.com/office/officeart/2008/layout/LinedList"/>
    <dgm:cxn modelId="{3317543D-4377-4B7B-81F0-95A2E30EE120}" type="presParOf" srcId="{BD6A180C-C8C1-4B11-BD58-F4B69D946A6D}" destId="{D607AA51-F9C8-4DE5-AED4-B9B479F929B5}" srcOrd="6" destOrd="0" presId="urn:microsoft.com/office/officeart/2008/layout/LinedList"/>
    <dgm:cxn modelId="{C6111CBC-AAEA-47A9-B8ED-4DBB2A76E0B5}" type="presParOf" srcId="{BD6A180C-C8C1-4B11-BD58-F4B69D946A6D}" destId="{E298339F-52C8-4B43-A51E-13636C849F13}" srcOrd="7" destOrd="0" presId="urn:microsoft.com/office/officeart/2008/layout/LinedList"/>
    <dgm:cxn modelId="{EC8FAB3E-D530-4D79-974B-56F0AA1349FB}" type="presParOf" srcId="{E298339F-52C8-4B43-A51E-13636C849F13}" destId="{FBC0FFEC-ED6A-4305-A196-115417B26377}" srcOrd="0" destOrd="0" presId="urn:microsoft.com/office/officeart/2008/layout/LinedList"/>
    <dgm:cxn modelId="{C45C2009-1286-4192-BB5B-95A3C5B35135}" type="presParOf" srcId="{E298339F-52C8-4B43-A51E-13636C849F13}" destId="{4D7359D0-21C4-4BAE-A818-023DDC3E4E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97BE5-E16E-45B6-B793-1D958BF68692}">
      <dsp:nvSpPr>
        <dsp:cNvPr id="0" name=""/>
        <dsp:cNvSpPr/>
      </dsp:nvSpPr>
      <dsp:spPr>
        <a:xfrm>
          <a:off x="0" y="1906"/>
          <a:ext cx="10653579" cy="9663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E8C1D-28E3-43EB-AA74-98854A6BAEDA}">
      <dsp:nvSpPr>
        <dsp:cNvPr id="0" name=""/>
        <dsp:cNvSpPr/>
      </dsp:nvSpPr>
      <dsp:spPr>
        <a:xfrm>
          <a:off x="292311" y="219328"/>
          <a:ext cx="531475" cy="531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60749-373D-4A10-B778-8943B713041F}">
      <dsp:nvSpPr>
        <dsp:cNvPr id="0" name=""/>
        <dsp:cNvSpPr/>
      </dsp:nvSpPr>
      <dsp:spPr>
        <a:xfrm>
          <a:off x="1116098" y="1906"/>
          <a:ext cx="9537480" cy="96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69" tIns="102269" rIns="102269" bIns="10226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shared source code repository is a centralized system where multiple developers can collaborate on software projects</a:t>
          </a:r>
        </a:p>
      </dsp:txBody>
      <dsp:txXfrm>
        <a:off x="1116098" y="1906"/>
        <a:ext cx="9537480" cy="966318"/>
      </dsp:txXfrm>
    </dsp:sp>
    <dsp:sp modelId="{E7756AAC-A3BF-485A-943B-7E94C4E037BB}">
      <dsp:nvSpPr>
        <dsp:cNvPr id="0" name=""/>
        <dsp:cNvSpPr/>
      </dsp:nvSpPr>
      <dsp:spPr>
        <a:xfrm>
          <a:off x="0" y="1209805"/>
          <a:ext cx="10653579" cy="9663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FD2B7-AC12-4A3C-A3E5-3A01748CB0A3}">
      <dsp:nvSpPr>
        <dsp:cNvPr id="0" name=""/>
        <dsp:cNvSpPr/>
      </dsp:nvSpPr>
      <dsp:spPr>
        <a:xfrm>
          <a:off x="292311" y="1427226"/>
          <a:ext cx="531475" cy="531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8D367-7926-4ACB-9BB6-55CEB03BE597}">
      <dsp:nvSpPr>
        <dsp:cNvPr id="0" name=""/>
        <dsp:cNvSpPr/>
      </dsp:nvSpPr>
      <dsp:spPr>
        <a:xfrm>
          <a:off x="1116098" y="1209805"/>
          <a:ext cx="9537480" cy="96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69" tIns="102269" rIns="102269" bIns="10226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Sensitive data must be protected</a:t>
          </a:r>
        </a:p>
      </dsp:txBody>
      <dsp:txXfrm>
        <a:off x="1116098" y="1209805"/>
        <a:ext cx="9537480" cy="966318"/>
      </dsp:txXfrm>
    </dsp:sp>
    <dsp:sp modelId="{7D5B9A5A-BCA0-4F6F-886A-BCBA54174545}">
      <dsp:nvSpPr>
        <dsp:cNvPr id="0" name=""/>
        <dsp:cNvSpPr/>
      </dsp:nvSpPr>
      <dsp:spPr>
        <a:xfrm>
          <a:off x="0" y="2417703"/>
          <a:ext cx="10653579" cy="9663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2F69D9-D234-4364-8A6F-AF3D699D3419}">
      <dsp:nvSpPr>
        <dsp:cNvPr id="0" name=""/>
        <dsp:cNvSpPr/>
      </dsp:nvSpPr>
      <dsp:spPr>
        <a:xfrm>
          <a:off x="292311" y="2635125"/>
          <a:ext cx="531475" cy="531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AF226-A70F-4A30-ABEA-E214863693DF}">
      <dsp:nvSpPr>
        <dsp:cNvPr id="0" name=""/>
        <dsp:cNvSpPr/>
      </dsp:nvSpPr>
      <dsp:spPr>
        <a:xfrm>
          <a:off x="1116098" y="2417703"/>
          <a:ext cx="9537480" cy="96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69" tIns="102269" rIns="102269" bIns="10226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Code integrity must be maintained</a:t>
          </a:r>
        </a:p>
      </dsp:txBody>
      <dsp:txXfrm>
        <a:off x="1116098" y="2417703"/>
        <a:ext cx="9537480" cy="966318"/>
      </dsp:txXfrm>
    </dsp:sp>
    <dsp:sp modelId="{F333D27F-D408-4018-9D63-EEA43E59334A}">
      <dsp:nvSpPr>
        <dsp:cNvPr id="0" name=""/>
        <dsp:cNvSpPr/>
      </dsp:nvSpPr>
      <dsp:spPr>
        <a:xfrm>
          <a:off x="0" y="3625602"/>
          <a:ext cx="10653579" cy="9663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F463C-C571-4B75-AEBA-8DB74C481F2B}">
      <dsp:nvSpPr>
        <dsp:cNvPr id="0" name=""/>
        <dsp:cNvSpPr/>
      </dsp:nvSpPr>
      <dsp:spPr>
        <a:xfrm>
          <a:off x="292311" y="3843024"/>
          <a:ext cx="531475" cy="531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91919-DDD0-4C08-91F4-02569B22FDB1}">
      <dsp:nvSpPr>
        <dsp:cNvPr id="0" name=""/>
        <dsp:cNvSpPr/>
      </dsp:nvSpPr>
      <dsp:spPr>
        <a:xfrm>
          <a:off x="1116098" y="3625602"/>
          <a:ext cx="4794110" cy="96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69" tIns="102269" rIns="102269" bIns="10226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Why is security so important?</a:t>
          </a:r>
        </a:p>
      </dsp:txBody>
      <dsp:txXfrm>
        <a:off x="1116098" y="3625602"/>
        <a:ext cx="4794110" cy="966318"/>
      </dsp:txXfrm>
    </dsp:sp>
    <dsp:sp modelId="{791C1FD4-A39E-478B-89F0-B67771B9A9E5}">
      <dsp:nvSpPr>
        <dsp:cNvPr id="0" name=""/>
        <dsp:cNvSpPr/>
      </dsp:nvSpPr>
      <dsp:spPr>
        <a:xfrm>
          <a:off x="5910208" y="3625602"/>
          <a:ext cx="4743370" cy="96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69" tIns="102269" rIns="102269" bIns="10226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Prevent unauthorized access, code leaks, and supply code attacks</a:t>
          </a:r>
        </a:p>
      </dsp:txBody>
      <dsp:txXfrm>
        <a:off x="5910208" y="3625602"/>
        <a:ext cx="4743370" cy="966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764B3-100D-475C-9641-A3E907FBA6A7}">
      <dsp:nvSpPr>
        <dsp:cNvPr id="0" name=""/>
        <dsp:cNvSpPr/>
      </dsp:nvSpPr>
      <dsp:spPr>
        <a:xfrm>
          <a:off x="0" y="0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65391-38E2-4A7F-B2EC-B57E4F8D8DDF}">
      <dsp:nvSpPr>
        <dsp:cNvPr id="0" name=""/>
        <dsp:cNvSpPr/>
      </dsp:nvSpPr>
      <dsp:spPr>
        <a:xfrm>
          <a:off x="0" y="0"/>
          <a:ext cx="10653579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Unauthorized Access</a:t>
          </a:r>
          <a:r>
            <a:rPr lang="en-US" sz="3100" kern="1200"/>
            <a:t> – Unrestricted permissions can expose sensitive code to unintended sources</a:t>
          </a:r>
        </a:p>
      </dsp:txBody>
      <dsp:txXfrm>
        <a:off x="0" y="0"/>
        <a:ext cx="10653579" cy="1148457"/>
      </dsp:txXfrm>
    </dsp:sp>
    <dsp:sp modelId="{25FCD7C2-441C-46F3-A7F2-3E1FD20C1C39}">
      <dsp:nvSpPr>
        <dsp:cNvPr id="0" name=""/>
        <dsp:cNvSpPr/>
      </dsp:nvSpPr>
      <dsp:spPr>
        <a:xfrm>
          <a:off x="0" y="1148457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3C95-38ED-4DB0-BC7C-0B6ADDC9C336}">
      <dsp:nvSpPr>
        <dsp:cNvPr id="0" name=""/>
        <dsp:cNvSpPr/>
      </dsp:nvSpPr>
      <dsp:spPr>
        <a:xfrm>
          <a:off x="0" y="1148457"/>
          <a:ext cx="10653579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Code tampering</a:t>
          </a:r>
          <a:r>
            <a:rPr lang="en-US" sz="3100" kern="1200"/>
            <a:t> – Attackers or insiders can maliciously modify the source code</a:t>
          </a:r>
        </a:p>
      </dsp:txBody>
      <dsp:txXfrm>
        <a:off x="0" y="1148457"/>
        <a:ext cx="10653579" cy="1148457"/>
      </dsp:txXfrm>
    </dsp:sp>
    <dsp:sp modelId="{40840BF0-0119-4B97-B890-B6D51F3E33C0}">
      <dsp:nvSpPr>
        <dsp:cNvPr id="0" name=""/>
        <dsp:cNvSpPr/>
      </dsp:nvSpPr>
      <dsp:spPr>
        <a:xfrm>
          <a:off x="0" y="2296914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CA5D0-1795-4CDB-AD35-176345735803}">
      <dsp:nvSpPr>
        <dsp:cNvPr id="0" name=""/>
        <dsp:cNvSpPr/>
      </dsp:nvSpPr>
      <dsp:spPr>
        <a:xfrm>
          <a:off x="0" y="2296914"/>
          <a:ext cx="10653579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Credential Leaks</a:t>
          </a:r>
          <a:r>
            <a:rPr lang="en-US" sz="3100" kern="1200"/>
            <a:t> – Storing API keys or passwords directly in the repository</a:t>
          </a:r>
        </a:p>
      </dsp:txBody>
      <dsp:txXfrm>
        <a:off x="0" y="2296914"/>
        <a:ext cx="10653579" cy="1148457"/>
      </dsp:txXfrm>
    </dsp:sp>
    <dsp:sp modelId="{5779B7E2-9D0C-4170-A9DE-A817D35F855F}">
      <dsp:nvSpPr>
        <dsp:cNvPr id="0" name=""/>
        <dsp:cNvSpPr/>
      </dsp:nvSpPr>
      <dsp:spPr>
        <a:xfrm>
          <a:off x="0" y="3445371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96007-6421-41B0-A8FF-919D94EA9D33}">
      <dsp:nvSpPr>
        <dsp:cNvPr id="0" name=""/>
        <dsp:cNvSpPr/>
      </dsp:nvSpPr>
      <dsp:spPr>
        <a:xfrm>
          <a:off x="0" y="3445371"/>
          <a:ext cx="10653579" cy="1148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Supply Chain Attacks</a:t>
          </a:r>
          <a:r>
            <a:rPr lang="en-US" sz="3100" kern="1200"/>
            <a:t> – Depedency injection attacks may affect the entire software supply chain</a:t>
          </a:r>
        </a:p>
      </dsp:txBody>
      <dsp:txXfrm>
        <a:off x="0" y="3445371"/>
        <a:ext cx="10653579" cy="1148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0681E-EB53-409C-8FA5-FCC5B50A9C4F}">
      <dsp:nvSpPr>
        <dsp:cNvPr id="0" name=""/>
        <dsp:cNvSpPr/>
      </dsp:nvSpPr>
      <dsp:spPr>
        <a:xfrm>
          <a:off x="0" y="560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D7523-3E5A-4C70-A256-E0E3096321ED}">
      <dsp:nvSpPr>
        <dsp:cNvPr id="0" name=""/>
        <dsp:cNvSpPr/>
      </dsp:nvSpPr>
      <dsp:spPr>
        <a:xfrm>
          <a:off x="0" y="560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Implementing role-based access control helps ensure that users only have access to resources and data necessary to their role</a:t>
          </a:r>
        </a:p>
      </dsp:txBody>
      <dsp:txXfrm>
        <a:off x="0" y="560"/>
        <a:ext cx="10653579" cy="918541"/>
      </dsp:txXfrm>
    </dsp:sp>
    <dsp:sp modelId="{E899FADA-13FE-49AD-9750-D7E3F2FF1DAA}">
      <dsp:nvSpPr>
        <dsp:cNvPr id="0" name=""/>
        <dsp:cNvSpPr/>
      </dsp:nvSpPr>
      <dsp:spPr>
        <a:xfrm>
          <a:off x="0" y="919102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38A92-6BD7-4850-BB41-7A97E8A6C1FE}">
      <dsp:nvSpPr>
        <dsp:cNvPr id="0" name=""/>
        <dsp:cNvSpPr/>
      </dsp:nvSpPr>
      <dsp:spPr>
        <a:xfrm>
          <a:off x="0" y="919102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Minimize risk of unauthorized access by ensuring unintended individuals cannot access sensitive data</a:t>
          </a:r>
        </a:p>
      </dsp:txBody>
      <dsp:txXfrm>
        <a:off x="0" y="919102"/>
        <a:ext cx="10653579" cy="918541"/>
      </dsp:txXfrm>
    </dsp:sp>
    <dsp:sp modelId="{3D1180F2-4B90-49A7-B92C-953AE08E7E30}">
      <dsp:nvSpPr>
        <dsp:cNvPr id="0" name=""/>
        <dsp:cNvSpPr/>
      </dsp:nvSpPr>
      <dsp:spPr>
        <a:xfrm>
          <a:off x="0" y="1837643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279F1-3146-40FC-AEAD-80BFF0C7EAF0}">
      <dsp:nvSpPr>
        <dsp:cNvPr id="0" name=""/>
        <dsp:cNvSpPr/>
      </dsp:nvSpPr>
      <dsp:spPr>
        <a:xfrm>
          <a:off x="0" y="1837643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By granting only minimal permissions for users to perform tasks, we reduce the attack surface and potential for risks</a:t>
          </a:r>
        </a:p>
      </dsp:txBody>
      <dsp:txXfrm>
        <a:off x="0" y="1837643"/>
        <a:ext cx="10653579" cy="918541"/>
      </dsp:txXfrm>
    </dsp:sp>
    <dsp:sp modelId="{4D2DA668-1AF0-40D7-AFF4-18BCCD62EB4D}">
      <dsp:nvSpPr>
        <dsp:cNvPr id="0" name=""/>
        <dsp:cNvSpPr/>
      </dsp:nvSpPr>
      <dsp:spPr>
        <a:xfrm>
          <a:off x="0" y="2756184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7BBB5-C214-45F1-886D-70C53A90DB13}">
      <dsp:nvSpPr>
        <dsp:cNvPr id="0" name=""/>
        <dsp:cNvSpPr/>
      </dsp:nvSpPr>
      <dsp:spPr>
        <a:xfrm>
          <a:off x="0" y="2756184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Enforce multifactor authentication for all users</a:t>
          </a:r>
        </a:p>
      </dsp:txBody>
      <dsp:txXfrm>
        <a:off x="0" y="2756184"/>
        <a:ext cx="10653579" cy="918541"/>
      </dsp:txXfrm>
    </dsp:sp>
    <dsp:sp modelId="{F044C8A1-967F-4D31-9CA6-C9A0E6FFF10A}">
      <dsp:nvSpPr>
        <dsp:cNvPr id="0" name=""/>
        <dsp:cNvSpPr/>
      </dsp:nvSpPr>
      <dsp:spPr>
        <a:xfrm>
          <a:off x="0" y="3674725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F7BD3-96E0-4E8E-8342-7C5D43172F4D}">
      <dsp:nvSpPr>
        <dsp:cNvPr id="0" name=""/>
        <dsp:cNvSpPr/>
      </dsp:nvSpPr>
      <dsp:spPr>
        <a:xfrm>
          <a:off x="0" y="3674725"/>
          <a:ext cx="10653579" cy="918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Step away from traditional passwords and utilize OAuth and SSH keys to minimize risks of password and phishing attacks</a:t>
          </a:r>
        </a:p>
      </dsp:txBody>
      <dsp:txXfrm>
        <a:off x="0" y="3674725"/>
        <a:ext cx="10653579" cy="9185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AB70D-FFCE-498D-8ADD-24524CA75020}">
      <dsp:nvSpPr>
        <dsp:cNvPr id="0" name=""/>
        <dsp:cNvSpPr/>
      </dsp:nvSpPr>
      <dsp:spPr>
        <a:xfrm>
          <a:off x="0" y="2277"/>
          <a:ext cx="6279741" cy="115407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8D5DD6-D3D3-4555-A969-D6ADDBCEAEDB}">
      <dsp:nvSpPr>
        <dsp:cNvPr id="0" name=""/>
        <dsp:cNvSpPr/>
      </dsp:nvSpPr>
      <dsp:spPr>
        <a:xfrm>
          <a:off x="349107" y="261943"/>
          <a:ext cx="634740" cy="634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B80B6-9599-4C3B-B79D-2921B294F7A6}">
      <dsp:nvSpPr>
        <dsp:cNvPr id="0" name=""/>
        <dsp:cNvSpPr/>
      </dsp:nvSpPr>
      <dsp:spPr>
        <a:xfrm>
          <a:off x="1332954" y="2277"/>
          <a:ext cx="4946786" cy="115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9" tIns="122139" rIns="122139" bIns="1221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Peer reviews are a critical aspect of maintaining code quality and consistency</a:t>
          </a:r>
        </a:p>
      </dsp:txBody>
      <dsp:txXfrm>
        <a:off x="1332954" y="2277"/>
        <a:ext cx="4946786" cy="1154072"/>
      </dsp:txXfrm>
    </dsp:sp>
    <dsp:sp modelId="{8BFE34C8-1EE5-4FDF-B769-4EC5E309DB19}">
      <dsp:nvSpPr>
        <dsp:cNvPr id="0" name=""/>
        <dsp:cNvSpPr/>
      </dsp:nvSpPr>
      <dsp:spPr>
        <a:xfrm>
          <a:off x="0" y="1444868"/>
          <a:ext cx="6279741" cy="115407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320D56-0D60-4EB0-BA14-D9FE7F81EA18}">
      <dsp:nvSpPr>
        <dsp:cNvPr id="0" name=""/>
        <dsp:cNvSpPr/>
      </dsp:nvSpPr>
      <dsp:spPr>
        <a:xfrm>
          <a:off x="349107" y="1704534"/>
          <a:ext cx="634740" cy="634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67EA9-E084-485F-AECD-3A33ED77A0AC}">
      <dsp:nvSpPr>
        <dsp:cNvPr id="0" name=""/>
        <dsp:cNvSpPr/>
      </dsp:nvSpPr>
      <dsp:spPr>
        <a:xfrm>
          <a:off x="1332954" y="1444868"/>
          <a:ext cx="4946786" cy="115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9" tIns="122139" rIns="122139" bIns="1221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Utilizing protected branches ensures that version control systems are not directly modified without proper oversight and permission</a:t>
          </a:r>
        </a:p>
      </dsp:txBody>
      <dsp:txXfrm>
        <a:off x="1332954" y="1444868"/>
        <a:ext cx="4946786" cy="1154072"/>
      </dsp:txXfrm>
    </dsp:sp>
    <dsp:sp modelId="{7DF9E399-0798-4FEE-8BAF-4475DDD31726}">
      <dsp:nvSpPr>
        <dsp:cNvPr id="0" name=""/>
        <dsp:cNvSpPr/>
      </dsp:nvSpPr>
      <dsp:spPr>
        <a:xfrm>
          <a:off x="0" y="2887459"/>
          <a:ext cx="6279741" cy="115407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514519-FDAA-4A37-823D-95F90D2285BF}">
      <dsp:nvSpPr>
        <dsp:cNvPr id="0" name=""/>
        <dsp:cNvSpPr/>
      </dsp:nvSpPr>
      <dsp:spPr>
        <a:xfrm>
          <a:off x="349107" y="3147125"/>
          <a:ext cx="634740" cy="634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19B67-762F-4009-9685-1E6C67707400}">
      <dsp:nvSpPr>
        <dsp:cNvPr id="0" name=""/>
        <dsp:cNvSpPr/>
      </dsp:nvSpPr>
      <dsp:spPr>
        <a:xfrm>
          <a:off x="1332954" y="2887459"/>
          <a:ext cx="4946786" cy="115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9" tIns="122139" rIns="122139" bIns="1221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Audit logs allow the team to trace who made changes to code, when and where. </a:t>
          </a:r>
        </a:p>
      </dsp:txBody>
      <dsp:txXfrm>
        <a:off x="1332954" y="2887459"/>
        <a:ext cx="4946786" cy="1154072"/>
      </dsp:txXfrm>
    </dsp:sp>
    <dsp:sp modelId="{23367F2E-D0EA-45E1-BFC1-B48AAF9C111A}">
      <dsp:nvSpPr>
        <dsp:cNvPr id="0" name=""/>
        <dsp:cNvSpPr/>
      </dsp:nvSpPr>
      <dsp:spPr>
        <a:xfrm>
          <a:off x="0" y="4330050"/>
          <a:ext cx="6279741" cy="115407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7BFE9-5BB4-48F2-841E-F3950A32391E}">
      <dsp:nvSpPr>
        <dsp:cNvPr id="0" name=""/>
        <dsp:cNvSpPr/>
      </dsp:nvSpPr>
      <dsp:spPr>
        <a:xfrm>
          <a:off x="349107" y="4589716"/>
          <a:ext cx="634740" cy="6347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70E56-5497-457B-B9A7-EB48F39A68ED}">
      <dsp:nvSpPr>
        <dsp:cNvPr id="0" name=""/>
        <dsp:cNvSpPr/>
      </dsp:nvSpPr>
      <dsp:spPr>
        <a:xfrm>
          <a:off x="1332954" y="4330050"/>
          <a:ext cx="4946786" cy="11540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139" tIns="122139" rIns="122139" bIns="12213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Enabling audit logs ensures a full history of the codes access and modifications, ensuring transparency and accountability</a:t>
          </a:r>
        </a:p>
      </dsp:txBody>
      <dsp:txXfrm>
        <a:off x="1332954" y="4330050"/>
        <a:ext cx="4946786" cy="11540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820244-97BA-4E92-A1FC-2834D19716CC}">
      <dsp:nvSpPr>
        <dsp:cNvPr id="0" name=""/>
        <dsp:cNvSpPr/>
      </dsp:nvSpPr>
      <dsp:spPr>
        <a:xfrm>
          <a:off x="0" y="2243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558BC-53AB-4D41-9A6F-CBB8030DBAF9}">
      <dsp:nvSpPr>
        <dsp:cNvPr id="0" name=""/>
        <dsp:cNvSpPr/>
      </dsp:nvSpPr>
      <dsp:spPr>
        <a:xfrm>
          <a:off x="0" y="2243"/>
          <a:ext cx="10653579" cy="76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Leaked credentials will lead to data breaches and unauthorized access</a:t>
          </a:r>
        </a:p>
      </dsp:txBody>
      <dsp:txXfrm>
        <a:off x="0" y="2243"/>
        <a:ext cx="10653579" cy="764890"/>
      </dsp:txXfrm>
    </dsp:sp>
    <dsp:sp modelId="{829826ED-A1F0-48BD-A8EF-C0E5E851DB51}">
      <dsp:nvSpPr>
        <dsp:cNvPr id="0" name=""/>
        <dsp:cNvSpPr/>
      </dsp:nvSpPr>
      <dsp:spPr>
        <a:xfrm>
          <a:off x="0" y="767133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B3BAD-FF23-4797-8FC0-032C849E97CE}">
      <dsp:nvSpPr>
        <dsp:cNvPr id="0" name=""/>
        <dsp:cNvSpPr/>
      </dsp:nvSpPr>
      <dsp:spPr>
        <a:xfrm>
          <a:off x="0" y="767133"/>
          <a:ext cx="10653579" cy="76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Attackers can scan public repositories for exposed secrets</a:t>
          </a:r>
        </a:p>
      </dsp:txBody>
      <dsp:txXfrm>
        <a:off x="0" y="767133"/>
        <a:ext cx="10653579" cy="764890"/>
      </dsp:txXfrm>
    </dsp:sp>
    <dsp:sp modelId="{3045FE0C-C610-48BD-A51B-8936FFB399CF}">
      <dsp:nvSpPr>
        <dsp:cNvPr id="0" name=""/>
        <dsp:cNvSpPr/>
      </dsp:nvSpPr>
      <dsp:spPr>
        <a:xfrm>
          <a:off x="0" y="1532023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8CB25-06C6-473B-9BCF-F8755106D96E}">
      <dsp:nvSpPr>
        <dsp:cNvPr id="0" name=""/>
        <dsp:cNvSpPr/>
      </dsp:nvSpPr>
      <dsp:spPr>
        <a:xfrm>
          <a:off x="0" y="1532023"/>
          <a:ext cx="10653579" cy="76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Proper secrets management prevents security incidents</a:t>
          </a:r>
        </a:p>
      </dsp:txBody>
      <dsp:txXfrm>
        <a:off x="0" y="1532023"/>
        <a:ext cx="10653579" cy="764890"/>
      </dsp:txXfrm>
    </dsp:sp>
    <dsp:sp modelId="{A069AB89-B9E6-4B9E-8EEA-957752AB34A4}">
      <dsp:nvSpPr>
        <dsp:cNvPr id="0" name=""/>
        <dsp:cNvSpPr/>
      </dsp:nvSpPr>
      <dsp:spPr>
        <a:xfrm>
          <a:off x="0" y="2296913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2BED8-8693-4292-88F8-84C213FFD3F5}">
      <dsp:nvSpPr>
        <dsp:cNvPr id="0" name=""/>
        <dsp:cNvSpPr/>
      </dsp:nvSpPr>
      <dsp:spPr>
        <a:xfrm>
          <a:off x="0" y="2296914"/>
          <a:ext cx="10653579" cy="76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Never store credentials, passwords, API keys, or secrets inside of the repository</a:t>
          </a:r>
        </a:p>
      </dsp:txBody>
      <dsp:txXfrm>
        <a:off x="0" y="2296914"/>
        <a:ext cx="10653579" cy="764890"/>
      </dsp:txXfrm>
    </dsp:sp>
    <dsp:sp modelId="{0A43CD6A-AAD9-4863-8BB2-4C669EBED776}">
      <dsp:nvSpPr>
        <dsp:cNvPr id="0" name=""/>
        <dsp:cNvSpPr/>
      </dsp:nvSpPr>
      <dsp:spPr>
        <a:xfrm>
          <a:off x="0" y="3061804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13BD9-F0C6-4C58-8A80-BE2D6090705D}">
      <dsp:nvSpPr>
        <dsp:cNvPr id="0" name=""/>
        <dsp:cNvSpPr/>
      </dsp:nvSpPr>
      <dsp:spPr>
        <a:xfrm>
          <a:off x="0" y="3061804"/>
          <a:ext cx="10653579" cy="76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environment variables or secret management tools (ex. Hashers)</a:t>
          </a:r>
        </a:p>
      </dsp:txBody>
      <dsp:txXfrm>
        <a:off x="0" y="3061804"/>
        <a:ext cx="10653579" cy="764890"/>
      </dsp:txXfrm>
    </dsp:sp>
    <dsp:sp modelId="{54A9D5DE-7D95-4E77-A93F-AA02F891B8E9}">
      <dsp:nvSpPr>
        <dsp:cNvPr id="0" name=""/>
        <dsp:cNvSpPr/>
      </dsp:nvSpPr>
      <dsp:spPr>
        <a:xfrm>
          <a:off x="0" y="3826694"/>
          <a:ext cx="106535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6DA89-A602-49A1-8087-C259445998D2}">
      <dsp:nvSpPr>
        <dsp:cNvPr id="0" name=""/>
        <dsp:cNvSpPr/>
      </dsp:nvSpPr>
      <dsp:spPr>
        <a:xfrm>
          <a:off x="0" y="3826694"/>
          <a:ext cx="10653579" cy="764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Regularly scan repositories for any accidental exposures</a:t>
          </a:r>
        </a:p>
      </dsp:txBody>
      <dsp:txXfrm>
        <a:off x="0" y="3826694"/>
        <a:ext cx="10653579" cy="7648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4FD78-7C0B-4481-9745-3C9FFF012C5F}">
      <dsp:nvSpPr>
        <dsp:cNvPr id="0" name=""/>
        <dsp:cNvSpPr/>
      </dsp:nvSpPr>
      <dsp:spPr>
        <a:xfrm>
          <a:off x="0" y="560"/>
          <a:ext cx="10653579" cy="1312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99EE3-AB79-400F-9750-5309CD799F8E}">
      <dsp:nvSpPr>
        <dsp:cNvPr id="0" name=""/>
        <dsp:cNvSpPr/>
      </dsp:nvSpPr>
      <dsp:spPr>
        <a:xfrm>
          <a:off x="396941" y="295806"/>
          <a:ext cx="721711" cy="721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31B1A-67B9-4914-8C36-9BCE193C6E4C}">
      <dsp:nvSpPr>
        <dsp:cNvPr id="0" name=""/>
        <dsp:cNvSpPr/>
      </dsp:nvSpPr>
      <dsp:spPr>
        <a:xfrm>
          <a:off x="1515593" y="560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Security vulnerabilities in source code can be exploited by attackers if they are left undetected</a:t>
          </a:r>
        </a:p>
      </dsp:txBody>
      <dsp:txXfrm>
        <a:off x="1515593" y="560"/>
        <a:ext cx="9137985" cy="1312201"/>
      </dsp:txXfrm>
    </dsp:sp>
    <dsp:sp modelId="{D952E9C3-4DC4-4A2B-AF43-D489EEB7ADA1}">
      <dsp:nvSpPr>
        <dsp:cNvPr id="0" name=""/>
        <dsp:cNvSpPr/>
      </dsp:nvSpPr>
      <dsp:spPr>
        <a:xfrm>
          <a:off x="0" y="1640813"/>
          <a:ext cx="10653579" cy="1312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3921B-5859-4563-8239-BE7D0A306EA4}">
      <dsp:nvSpPr>
        <dsp:cNvPr id="0" name=""/>
        <dsp:cNvSpPr/>
      </dsp:nvSpPr>
      <dsp:spPr>
        <a:xfrm>
          <a:off x="396941" y="1936058"/>
          <a:ext cx="721711" cy="721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E61AF-E507-45D9-988D-8E3442C81350}">
      <dsp:nvSpPr>
        <dsp:cNvPr id="0" name=""/>
        <dsp:cNvSpPr/>
      </dsp:nvSpPr>
      <dsp:spPr>
        <a:xfrm>
          <a:off x="1515593" y="1640813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Automated scanning tools help to identify and mitigate any security flaws before they become major risks</a:t>
          </a:r>
        </a:p>
      </dsp:txBody>
      <dsp:txXfrm>
        <a:off x="1515593" y="1640813"/>
        <a:ext cx="9137985" cy="1312201"/>
      </dsp:txXfrm>
    </dsp:sp>
    <dsp:sp modelId="{59641210-BF61-413F-928C-7E56FF79F682}">
      <dsp:nvSpPr>
        <dsp:cNvPr id="0" name=""/>
        <dsp:cNvSpPr/>
      </dsp:nvSpPr>
      <dsp:spPr>
        <a:xfrm>
          <a:off x="0" y="3281065"/>
          <a:ext cx="10653579" cy="1312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982C1-BBBD-4F31-BE8E-A875BF10C207}">
      <dsp:nvSpPr>
        <dsp:cNvPr id="0" name=""/>
        <dsp:cNvSpPr/>
      </dsp:nvSpPr>
      <dsp:spPr>
        <a:xfrm>
          <a:off x="396941" y="3576310"/>
          <a:ext cx="721711" cy="721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41862-F5F0-42BD-8F9D-733AD8485FD7}">
      <dsp:nvSpPr>
        <dsp:cNvPr id="0" name=""/>
        <dsp:cNvSpPr/>
      </dsp:nvSpPr>
      <dsp:spPr>
        <a:xfrm>
          <a:off x="1515593" y="3281065"/>
          <a:ext cx="4794110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During the development phase, teams should utilize as many tools as possible to stop security concerns before deployment</a:t>
          </a:r>
        </a:p>
      </dsp:txBody>
      <dsp:txXfrm>
        <a:off x="1515593" y="3281065"/>
        <a:ext cx="4794110" cy="1312201"/>
      </dsp:txXfrm>
    </dsp:sp>
    <dsp:sp modelId="{50AD9401-3440-49B9-B7BE-00781C1C66EC}">
      <dsp:nvSpPr>
        <dsp:cNvPr id="0" name=""/>
        <dsp:cNvSpPr/>
      </dsp:nvSpPr>
      <dsp:spPr>
        <a:xfrm>
          <a:off x="6309703" y="3281065"/>
          <a:ext cx="434387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Implement static code analysis (SAST) to detect vulnerable abilities early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dependency scanning to monitor third-party libraries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Enable continuous integration (CI) security checks before merging code</a:t>
          </a:r>
        </a:p>
      </dsp:txBody>
      <dsp:txXfrm>
        <a:off x="6309703" y="3281065"/>
        <a:ext cx="4343875" cy="13122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D1511-0826-45C7-8EDB-D09663436535}">
      <dsp:nvSpPr>
        <dsp:cNvPr id="0" name=""/>
        <dsp:cNvSpPr/>
      </dsp:nvSpPr>
      <dsp:spPr>
        <a:xfrm>
          <a:off x="0" y="560"/>
          <a:ext cx="10653579" cy="1312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09A301-9DFC-4ADD-B2BD-B71CF8E235EB}">
      <dsp:nvSpPr>
        <dsp:cNvPr id="0" name=""/>
        <dsp:cNvSpPr/>
      </dsp:nvSpPr>
      <dsp:spPr>
        <a:xfrm>
          <a:off x="396941" y="295806"/>
          <a:ext cx="721711" cy="721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60D28-EEAE-4EDF-8C36-D22BE3A43696}">
      <dsp:nvSpPr>
        <dsp:cNvPr id="0" name=""/>
        <dsp:cNvSpPr/>
      </dsp:nvSpPr>
      <dsp:spPr>
        <a:xfrm>
          <a:off x="1515593" y="560"/>
          <a:ext cx="4794110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Security breaches can happen at any time, detecting them early can prevent major damage</a:t>
          </a:r>
        </a:p>
      </dsp:txBody>
      <dsp:txXfrm>
        <a:off x="1515593" y="560"/>
        <a:ext cx="4794110" cy="1312201"/>
      </dsp:txXfrm>
    </dsp:sp>
    <dsp:sp modelId="{A67C9319-08A4-4EBA-B472-259E7262CF46}">
      <dsp:nvSpPr>
        <dsp:cNvPr id="0" name=""/>
        <dsp:cNvSpPr/>
      </dsp:nvSpPr>
      <dsp:spPr>
        <a:xfrm>
          <a:off x="6309703" y="560"/>
          <a:ext cx="434387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Teams need to enable real-time monitoring and alerts to detect unusual activity</a:t>
          </a:r>
        </a:p>
      </dsp:txBody>
      <dsp:txXfrm>
        <a:off x="6309703" y="560"/>
        <a:ext cx="4343875" cy="1312201"/>
      </dsp:txXfrm>
    </dsp:sp>
    <dsp:sp modelId="{C56B8EED-B55C-403D-B931-C7B4FF45256F}">
      <dsp:nvSpPr>
        <dsp:cNvPr id="0" name=""/>
        <dsp:cNvSpPr/>
      </dsp:nvSpPr>
      <dsp:spPr>
        <a:xfrm>
          <a:off x="0" y="1640813"/>
          <a:ext cx="10653579" cy="1312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2EAEA-7356-4161-91CD-CB866145A91E}">
      <dsp:nvSpPr>
        <dsp:cNvPr id="0" name=""/>
        <dsp:cNvSpPr/>
      </dsp:nvSpPr>
      <dsp:spPr>
        <a:xfrm>
          <a:off x="396941" y="1936058"/>
          <a:ext cx="721711" cy="721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2189B-C61A-4427-8831-954DC79304CA}">
      <dsp:nvSpPr>
        <dsp:cNvPr id="0" name=""/>
        <dsp:cNvSpPr/>
      </dsp:nvSpPr>
      <dsp:spPr>
        <a:xfrm>
          <a:off x="1515593" y="1640813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Attackers leave traces in logs, continuous monitoring helps to detect any unauthorized changes</a:t>
          </a:r>
        </a:p>
      </dsp:txBody>
      <dsp:txXfrm>
        <a:off x="1515593" y="1640813"/>
        <a:ext cx="9137985" cy="1312201"/>
      </dsp:txXfrm>
    </dsp:sp>
    <dsp:sp modelId="{F717F290-49C0-4DD4-8D23-765F4AC89418}">
      <dsp:nvSpPr>
        <dsp:cNvPr id="0" name=""/>
        <dsp:cNvSpPr/>
      </dsp:nvSpPr>
      <dsp:spPr>
        <a:xfrm>
          <a:off x="0" y="3281065"/>
          <a:ext cx="10653579" cy="1312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062C8-A727-4F19-9B06-9078C5A143B6}">
      <dsp:nvSpPr>
        <dsp:cNvPr id="0" name=""/>
        <dsp:cNvSpPr/>
      </dsp:nvSpPr>
      <dsp:spPr>
        <a:xfrm>
          <a:off x="396941" y="3576310"/>
          <a:ext cx="721711" cy="721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259D9-A738-43A5-B202-D83CAF55F366}">
      <dsp:nvSpPr>
        <dsp:cNvPr id="0" name=""/>
        <dsp:cNvSpPr/>
      </dsp:nvSpPr>
      <dsp:spPr>
        <a:xfrm>
          <a:off x="1515593" y="3281065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a well-planned incidence response plan for dealing with security breaches to help the team recover quickly</a:t>
          </a:r>
        </a:p>
      </dsp:txBody>
      <dsp:txXfrm>
        <a:off x="1515593" y="3281065"/>
        <a:ext cx="9137985" cy="13122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62A5F-A002-4F18-BB0C-2FF8C4470F34}">
      <dsp:nvSpPr>
        <dsp:cNvPr id="0" name=""/>
        <dsp:cNvSpPr/>
      </dsp:nvSpPr>
      <dsp:spPr>
        <a:xfrm>
          <a:off x="0" y="0"/>
          <a:ext cx="627974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C3A8F-9F36-481D-84D9-AB1C765F55AE}">
      <dsp:nvSpPr>
        <dsp:cNvPr id="0" name=""/>
        <dsp:cNvSpPr/>
      </dsp:nvSpPr>
      <dsp:spPr>
        <a:xfrm>
          <a:off x="0" y="0"/>
          <a:ext cx="6279741" cy="137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Security is an ongoing and is pertinent to any project's lifespan</a:t>
          </a:r>
        </a:p>
      </dsp:txBody>
      <dsp:txXfrm>
        <a:off x="0" y="0"/>
        <a:ext cx="6279741" cy="1371599"/>
      </dsp:txXfrm>
    </dsp:sp>
    <dsp:sp modelId="{02DD957E-BC38-4B0F-BAD8-2FC4DA69E78B}">
      <dsp:nvSpPr>
        <dsp:cNvPr id="0" name=""/>
        <dsp:cNvSpPr/>
      </dsp:nvSpPr>
      <dsp:spPr>
        <a:xfrm>
          <a:off x="0" y="1371599"/>
          <a:ext cx="627974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4ACF3-A710-4A6F-8057-F708252E801F}">
      <dsp:nvSpPr>
        <dsp:cNvPr id="0" name=""/>
        <dsp:cNvSpPr/>
      </dsp:nvSpPr>
      <dsp:spPr>
        <a:xfrm>
          <a:off x="0" y="1371599"/>
          <a:ext cx="6279741" cy="137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Enforcing strong authentication and access controls amongst the entire team is crucial</a:t>
          </a:r>
        </a:p>
      </dsp:txBody>
      <dsp:txXfrm>
        <a:off x="0" y="1371599"/>
        <a:ext cx="6279741" cy="1371599"/>
      </dsp:txXfrm>
    </dsp:sp>
    <dsp:sp modelId="{2E3A9693-79E1-4571-8FE4-A08D863EC8ED}">
      <dsp:nvSpPr>
        <dsp:cNvPr id="0" name=""/>
        <dsp:cNvSpPr/>
      </dsp:nvSpPr>
      <dsp:spPr>
        <a:xfrm>
          <a:off x="0" y="2743199"/>
          <a:ext cx="627974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A6C7-ED52-4A85-B1E4-C39DC04BDA83}">
      <dsp:nvSpPr>
        <dsp:cNvPr id="0" name=""/>
        <dsp:cNvSpPr/>
      </dsp:nvSpPr>
      <dsp:spPr>
        <a:xfrm>
          <a:off x="0" y="2743199"/>
          <a:ext cx="6279741" cy="137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Teams need to work to implement regular code review, scanning, and monitoring tools throughout the entire team</a:t>
          </a:r>
        </a:p>
      </dsp:txBody>
      <dsp:txXfrm>
        <a:off x="0" y="2743199"/>
        <a:ext cx="6279741" cy="1371599"/>
      </dsp:txXfrm>
    </dsp:sp>
    <dsp:sp modelId="{D607AA51-F9C8-4DE5-AED4-B9B479F929B5}">
      <dsp:nvSpPr>
        <dsp:cNvPr id="0" name=""/>
        <dsp:cNvSpPr/>
      </dsp:nvSpPr>
      <dsp:spPr>
        <a:xfrm>
          <a:off x="0" y="4114799"/>
          <a:ext cx="627974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0FFEC-ED6A-4305-A196-115417B26377}">
      <dsp:nvSpPr>
        <dsp:cNvPr id="0" name=""/>
        <dsp:cNvSpPr/>
      </dsp:nvSpPr>
      <dsp:spPr>
        <a:xfrm>
          <a:off x="0" y="4114799"/>
          <a:ext cx="6279741" cy="1371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Educate developers on secure coding practices to prevent unintended risks</a:t>
          </a:r>
        </a:p>
      </dsp:txBody>
      <dsp:txXfrm>
        <a:off x="0" y="4114799"/>
        <a:ext cx="6279741" cy="1371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1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79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5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2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51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1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3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4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1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2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2/27/2025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1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a.gov/" TargetMode="External"/><Relationship Id="rId2" Type="http://schemas.openxmlformats.org/officeDocument/2006/relationships/hyperlink" Target="https://securitylab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sc.gov.uk/collection/developers-collection/principles/protect-your-code-repository" TargetMode="External"/><Relationship Id="rId4" Type="http://schemas.openxmlformats.org/officeDocument/2006/relationships/hyperlink" Target="https://owasp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ye Chart Test">
            <a:extLst>
              <a:ext uri="{FF2B5EF4-FFF2-40B4-BE49-F238E27FC236}">
                <a16:creationId xmlns:a16="http://schemas.microsoft.com/office/drawing/2014/main" id="{0464240D-23DF-ABD1-B233-A193E10F42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37500" b="375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Security Controls in Shared Source Code Repositories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Bella Apo</a:t>
            </a:r>
          </a:p>
          <a:p>
            <a:r>
              <a:rPr lang="en-US" sz="1500" dirty="0">
                <a:solidFill>
                  <a:srgbClr val="FFFFFF"/>
                </a:solidFill>
              </a:rPr>
              <a:t>Assignment 11</a:t>
            </a:r>
          </a:p>
          <a:p>
            <a:r>
              <a:rPr lang="en-US" sz="1500" dirty="0">
                <a:solidFill>
                  <a:srgbClr val="FFFFFF"/>
                </a:solidFill>
              </a:rPr>
              <a:t>CSD380</a:t>
            </a:r>
          </a:p>
          <a:p>
            <a:r>
              <a:rPr lang="en-US" sz="1500" dirty="0">
                <a:solidFill>
                  <a:srgbClr val="FFFFFF"/>
                </a:solidFill>
              </a:rPr>
              <a:t>2/26/2025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70C9-A2D9-DDEE-C1D6-60D1CF84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5F429-D727-9340-897F-B8047E9CC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GitHub Security Lab</a:t>
            </a:r>
            <a:r>
              <a:rPr lang="en-US" dirty="0">
                <a:latin typeface="Times New Roman"/>
                <a:cs typeface="Times New Roman"/>
              </a:rPr>
              <a:t>. (n.d.). GitHub Security Lab. </a:t>
            </a:r>
            <a:r>
              <a:rPr lang="en-US" dirty="0">
                <a:latin typeface="Times New Roman"/>
                <a:cs typeface="Times New Roman"/>
                <a:hlinkClick r:id="rId2"/>
              </a:rPr>
              <a:t>https://securitylab.github.com/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i="1" dirty="0">
                <a:latin typeface="Times New Roman"/>
                <a:cs typeface="Times New Roman"/>
              </a:rPr>
              <a:t>Home page | CISA</a:t>
            </a:r>
            <a:r>
              <a:rPr lang="en-US" dirty="0">
                <a:latin typeface="Times New Roman"/>
                <a:cs typeface="Times New Roman"/>
              </a:rPr>
              <a:t>. (2025, February 25). </a:t>
            </a:r>
            <a:r>
              <a:rPr lang="en-US" dirty="0">
                <a:latin typeface="Times New Roman"/>
                <a:cs typeface="Times New Roman"/>
                <a:hlinkClick r:id="rId3"/>
              </a:rPr>
              <a:t>https://www.cisa.gov/</a:t>
            </a:r>
            <a:endParaRPr lang="en-US"/>
          </a:p>
          <a:p>
            <a:r>
              <a:rPr lang="en-US" i="1" dirty="0">
                <a:latin typeface="Times New Roman"/>
                <a:cs typeface="Times New Roman"/>
              </a:rPr>
              <a:t>OWASP Foundation, the Open Source Foundation for Application Security | OWASP Foundation</a:t>
            </a:r>
            <a:r>
              <a:rPr lang="en-US" dirty="0">
                <a:latin typeface="Times New Roman"/>
                <a:cs typeface="Times New Roman"/>
              </a:rPr>
              <a:t>. (n.d.-b). </a:t>
            </a:r>
            <a:r>
              <a:rPr lang="en-US" dirty="0">
                <a:latin typeface="Times New Roman"/>
                <a:cs typeface="Times New Roman"/>
                <a:hlinkClick r:id="rId4"/>
              </a:rPr>
              <a:t>https://owasp.org/</a:t>
            </a:r>
            <a:endParaRPr lang="en-US" dirty="0"/>
          </a:p>
          <a:p>
            <a:r>
              <a:rPr lang="en-US" i="1" dirty="0">
                <a:latin typeface="Times New Roman"/>
                <a:cs typeface="Times New Roman"/>
              </a:rPr>
              <a:t>Protect your code repository</a:t>
            </a:r>
            <a:r>
              <a:rPr lang="en-US" dirty="0">
                <a:latin typeface="Times New Roman"/>
                <a:cs typeface="Times New Roman"/>
              </a:rPr>
              <a:t>. (n.d.). </a:t>
            </a:r>
            <a:r>
              <a:rPr lang="en-US" dirty="0">
                <a:latin typeface="Times New Roman"/>
                <a:cs typeface="Times New Roman"/>
                <a:hlinkClick r:id="rId5"/>
              </a:rPr>
              <a:t>https://www.ncsc.gov.uk/collection/developers-collection/principles/protect-your-code-repository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1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94C6-C7BB-C620-5E80-F925DB15C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en-US" dirty="0"/>
              <a:t>Introduction 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477747B-6350-732B-A6FF-F28AE6FB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CF1E1B1-1DA0-4477-92FB-F68435A31212}" type="datetime1">
              <a:pPr>
                <a:spcAft>
                  <a:spcPts val="600"/>
                </a:spcAft>
              </a:pPr>
              <a:t>2/27/2025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1503958-EF25-13D2-C841-0FD9B579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19A91C4-38FF-98D1-3A34-D4652937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C93A70-38B1-E663-0086-48F814266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087119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74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D264-6055-984D-8487-B331B485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en-US" dirty="0"/>
              <a:t>Common Security Risks In a Shared Repository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1917289-FF50-B66C-49B6-69E36601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C2DA12E-E184-477C-996A-5888E3EED103}" type="datetime1">
              <a:pPr>
                <a:spcAft>
                  <a:spcPts val="600"/>
                </a:spcAft>
              </a:pPr>
              <a:t>2/27/2025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9A2EC3F-7E4C-BAB4-4016-92919216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37294FE-25CE-459A-C1E5-F799B987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DE1001-8126-671F-0DBB-854531805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62234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57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EAC6-744A-54B2-C563-3D401554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en-US" dirty="0"/>
              <a:t>Access Control and Authentication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4492B80-E700-24FD-84B6-25B9175477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99D45E5-97BE-4652-8E80-CB8E8C053E47}" type="datetime1">
              <a:pPr>
                <a:spcAft>
                  <a:spcPts val="600"/>
                </a:spcAft>
              </a:pPr>
              <a:t>2/27/2025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0A92EE6-97D1-4700-8F17-B4A57B9CD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6F29AA1-71B9-8CAA-DDAF-01ABDA034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3EB0EE-506B-DD64-5ACD-F580A138F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110211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598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A919-3B52-D054-801A-2DF05E8F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/>
          <a:p>
            <a:r>
              <a:rPr lang="en-US" dirty="0"/>
              <a:t>Code Review and Approval Processes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756321-2635-C7B8-14DC-729124043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896C928D-1323-CDDA-34CF-F3AEE1D6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35CC69B-8A18-422A-BFC5-21242D214A10}" type="datetime1">
              <a:rPr lang="en-US"/>
              <a:pPr>
                <a:spcAft>
                  <a:spcPts val="600"/>
                </a:spcAft>
              </a:pPr>
              <a:t>2/27/2025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A63C904F-869E-0D20-0549-FC16DA877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3181A1E-7047-0CE6-F41A-F912A62C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4C8BFA-219D-AD4F-5358-18366D679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299988"/>
              </p:ext>
            </p:extLst>
          </p:nvPr>
        </p:nvGraphicFramePr>
        <p:xfrm>
          <a:off x="5134708" y="553616"/>
          <a:ext cx="6279741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811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F7FC8-6829-1F8B-05CE-72BB1D29C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en-US" dirty="0"/>
              <a:t>Secrets Management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A05F6388-B733-2218-0E7E-588D28C0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D0DF3D8-694D-499E-952F-74C549C0B298}" type="datetime1">
              <a:pPr>
                <a:spcAft>
                  <a:spcPts val="600"/>
                </a:spcAft>
              </a:pPr>
              <a:t>2/27/2025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30DA9F65-4669-4E19-CD05-4EBF8CCA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5F9E5802-82DB-C08E-AEC6-FD8D44AE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F2AC3BAB-BA42-8966-FB33-53FD3D9971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349006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049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58DC-FD1D-C826-87A2-DFC79DF6D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en-US" dirty="0"/>
              <a:t>Utilizing Automated Security Scanning</a:t>
            </a:r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D532A034-E2C5-FCFC-0CEA-BE709051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95C474A-40B0-4AC6-93A5-3898B2602D03}" type="datetime1">
              <a:pPr>
                <a:spcAft>
                  <a:spcPts val="600"/>
                </a:spcAft>
              </a:pPr>
              <a:t>2/27/2025</a:t>
            </a:fld>
            <a:endParaRPr lang="en-US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FF1D3CB0-49D8-F18E-7C1A-95182214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B6E45605-291B-91AB-3D91-A9EAB49F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C41DE11C-F4F7-D01E-F637-FFB0D3E9CB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175318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549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A550-DF87-BE90-B933-B40B7652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 anchor="t">
            <a:normAutofit/>
          </a:bodyPr>
          <a:lstStyle/>
          <a:p>
            <a:r>
              <a:rPr lang="en-US" dirty="0"/>
              <a:t>Repository Monitoring and Incident Response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D1ACD24-2110-B111-DB9E-18B77DE5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48CEEAB-2D9C-4337-9B00-C6917E6E125E}" type="datetime1">
              <a:pPr>
                <a:spcAft>
                  <a:spcPts val="600"/>
                </a:spcAft>
              </a:pPr>
              <a:t>2/27/2025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1E9881A-0CCF-DC25-0BCF-0A3A9AB4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91E523C-65A9-BCEB-DC81-3B065C87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7C9F66B-3AB6-AF8A-A14A-5146B6F01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169596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247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2D54-E75D-EDA6-BAA2-92AB5720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8B8A62-37C0-0C2E-5849-FBEED720D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C60FD22D-1BC4-0C07-C0AC-0D99FFCB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AE211AF-E4FC-491B-9B28-615DDE5ACDE2}" type="datetime1">
              <a:pPr>
                <a:spcAft>
                  <a:spcPts val="600"/>
                </a:spcAft>
              </a:pPr>
              <a:t>2/27/2025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729F78DA-CCE8-8CD5-BDF0-531695154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
             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F9D7751-5AC7-8C85-8219-FB893A78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dirty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9387DB-8F66-ED7C-1A66-E928335E1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640388"/>
              </p:ext>
            </p:extLst>
          </p:nvPr>
        </p:nvGraphicFramePr>
        <p:xfrm>
          <a:off x="5134708" y="553616"/>
          <a:ext cx="6279741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759585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VanillaVTI</vt:lpstr>
      <vt:lpstr>Security Controls in Shared Source Code Repositories</vt:lpstr>
      <vt:lpstr>Introduction </vt:lpstr>
      <vt:lpstr>Common Security Risks In a Shared Repository</vt:lpstr>
      <vt:lpstr>Access Control and Authentication</vt:lpstr>
      <vt:lpstr>Code Review and Approval Processes</vt:lpstr>
      <vt:lpstr>Secrets Management</vt:lpstr>
      <vt:lpstr>Utilizing Automated Security Scanning</vt:lpstr>
      <vt:lpstr>Repository Monitoring and Incident Response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218</cp:revision>
  <dcterms:created xsi:type="dcterms:W3CDTF">2025-02-26T17:11:42Z</dcterms:created>
  <dcterms:modified xsi:type="dcterms:W3CDTF">2025-02-27T20:40:50Z</dcterms:modified>
</cp:coreProperties>
</file>